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74" r:id="rId10"/>
    <p:sldId id="268" r:id="rId11"/>
    <p:sldId id="271" r:id="rId12"/>
    <p:sldId id="266" r:id="rId13"/>
    <p:sldId id="272" r:id="rId14"/>
    <p:sldId id="265" r:id="rId15"/>
    <p:sldId id="273" r:id="rId16"/>
    <p:sldId id="267" r:id="rId17"/>
    <p:sldId id="263" r:id="rId18"/>
    <p:sldId id="264" r:id="rId19"/>
    <p:sldId id="269" r:id="rId20"/>
    <p:sldId id="27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3C4B6-0A0F-477C-938D-95A84CA471A2}" v="429" dt="2020-09-11T07:20:27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491" autoAdjust="0"/>
  </p:normalViewPr>
  <p:slideViewPr>
    <p:cSldViewPr snapToGrid="0">
      <p:cViewPr varScale="1">
        <p:scale>
          <a:sx n="50" d="100"/>
          <a:sy n="50" d="100"/>
        </p:scale>
        <p:origin x="1906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zer, Vincent" userId="3871d944-0631-4d17-92bc-8c75be7a9ac5" providerId="ADAL" clId="{0FB3C4B6-0A0F-477C-938D-95A84CA471A2}"/>
    <pc:docChg chg="undo custSel mod addSld delSld modSld sldOrd modMainMaster">
      <pc:chgData name="Keizer, Vincent" userId="3871d944-0631-4d17-92bc-8c75be7a9ac5" providerId="ADAL" clId="{0FB3C4B6-0A0F-477C-938D-95A84CA471A2}" dt="2020-09-11T10:48:13.475" v="7937" actId="20577"/>
      <pc:docMkLst>
        <pc:docMk/>
      </pc:docMkLst>
      <pc:sldChg chg="addSp delSp modSp mod setBg setClrOvrMap delDesignElem modNotesTx">
        <pc:chgData name="Keizer, Vincent" userId="3871d944-0631-4d17-92bc-8c75be7a9ac5" providerId="ADAL" clId="{0FB3C4B6-0A0F-477C-938D-95A84CA471A2}" dt="2020-09-11T10:48:13.475" v="7937" actId="20577"/>
        <pc:sldMkLst>
          <pc:docMk/>
          <pc:sldMk cId="953090701" sldId="256"/>
        </pc:sldMkLst>
        <pc:spChg chg="mod">
          <ac:chgData name="Keizer, Vincent" userId="3871d944-0631-4d17-92bc-8c75be7a9ac5" providerId="ADAL" clId="{0FB3C4B6-0A0F-477C-938D-95A84CA471A2}" dt="2020-09-08T14:13:41.503" v="5565" actId="20577"/>
          <ac:spMkLst>
            <pc:docMk/>
            <pc:sldMk cId="953090701" sldId="256"/>
            <ac:spMk id="2" creationId="{2E99A672-3587-4383-979B-B1A1A8FC65B1}"/>
          </ac:spMkLst>
        </pc:spChg>
        <pc:spChg chg="mod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3" creationId="{DEF5AAC3-207D-4885-803D-BA7DEE0E253C}"/>
          </ac:spMkLst>
        </pc:spChg>
        <pc:spChg chg="add del">
          <ac:chgData name="Keizer, Vincent" userId="3871d944-0631-4d17-92bc-8c75be7a9ac5" providerId="ADAL" clId="{0FB3C4B6-0A0F-477C-938D-95A84CA471A2}" dt="2020-08-26T16:26:31.102" v="2290" actId="26606"/>
          <ac:spMkLst>
            <pc:docMk/>
            <pc:sldMk cId="953090701" sldId="256"/>
            <ac:spMk id="10" creationId="{71B2258F-86CA-4D4D-8270-BC05FCDEBFB3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2" creationId="{A69EB637-CEDE-43AD-8B65-DDD63C08FB3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3" creationId="{B0354608-2C0B-45C8-8C8B-8E3ED2EF58E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4" creationId="{CDD7DB09-290B-4A1F-BFC1-51ED7C978ED6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6" creationId="{B0FAED46-1BF7-48DB-980D-571CD2A30DC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953090701" sldId="256"/>
            <ac:spMk id="21" creationId="{71B2258F-86CA-4D4D-8270-BC05FCDEBFB3}"/>
          </ac:spMkLst>
        </pc:spChg>
        <pc:picChg chg="add mod ord">
          <ac:chgData name="Keizer, Vincent" userId="3871d944-0631-4d17-92bc-8c75be7a9ac5" providerId="ADAL" clId="{0FB3C4B6-0A0F-477C-938D-95A84CA471A2}" dt="2020-08-26T17:13:36.731" v="2380" actId="26606"/>
          <ac:picMkLst>
            <pc:docMk/>
            <pc:sldMk cId="953090701" sldId="256"/>
            <ac:picMk id="5" creationId="{5EE366F1-DCC9-40BF-AAD5-60D33D339539}"/>
          </ac:picMkLst>
        </pc:picChg>
      </pc:sldChg>
      <pc:sldChg chg="addSp delSp modSp modNotesTx">
        <pc:chgData name="Keizer, Vincent" userId="3871d944-0631-4d17-92bc-8c75be7a9ac5" providerId="ADAL" clId="{0FB3C4B6-0A0F-477C-938D-95A84CA471A2}" dt="2020-09-11T07:20:34.840" v="7797" actId="20577"/>
        <pc:sldMkLst>
          <pc:docMk/>
          <pc:sldMk cId="2316100062" sldId="257"/>
        </pc:sldMkLst>
        <pc:spChg chg="del mod">
          <ac:chgData name="Keizer, Vincent" userId="3871d944-0631-4d17-92bc-8c75be7a9ac5" providerId="ADAL" clId="{0FB3C4B6-0A0F-477C-938D-95A84CA471A2}" dt="2020-08-31T13:19:53.505" v="3171" actId="478"/>
          <ac:spMkLst>
            <pc:docMk/>
            <pc:sldMk cId="2316100062" sldId="257"/>
            <ac:spMk id="3" creationId="{79F42928-67F1-441D-A90C-034F9F0A8695}"/>
          </ac:spMkLst>
        </pc:spChg>
        <pc:spChg chg="add mod">
          <ac:chgData name="Keizer, Vincent" userId="3871d944-0631-4d17-92bc-8c75be7a9ac5" providerId="ADAL" clId="{0FB3C4B6-0A0F-477C-938D-95A84CA471A2}" dt="2020-08-31T13:45:31.357" v="3347" actId="2085"/>
          <ac:spMkLst>
            <pc:docMk/>
            <pc:sldMk cId="2316100062" sldId="257"/>
            <ac:spMk id="6" creationId="{DCE9EC6C-16CB-4B13-AD60-E3EBBFD2E729}"/>
          </ac:spMkLst>
        </pc:spChg>
        <pc:spChg chg="add mod">
          <ac:chgData name="Keizer, Vincent" userId="3871d944-0631-4d17-92bc-8c75be7a9ac5" providerId="ADAL" clId="{0FB3C4B6-0A0F-477C-938D-95A84CA471A2}" dt="2020-08-31T13:49:51.491" v="3441" actId="1035"/>
          <ac:spMkLst>
            <pc:docMk/>
            <pc:sldMk cId="2316100062" sldId="257"/>
            <ac:spMk id="7" creationId="{A1F97693-047B-46EA-8DA1-749B08E87B96}"/>
          </ac:spMkLst>
        </pc:spChg>
        <pc:picChg chg="add mod ord">
          <ac:chgData name="Keizer, Vincent" userId="3871d944-0631-4d17-92bc-8c75be7a9ac5" providerId="ADAL" clId="{0FB3C4B6-0A0F-477C-938D-95A84CA471A2}" dt="2020-08-31T13:14:18.474" v="3123" actId="14100"/>
          <ac:picMkLst>
            <pc:docMk/>
            <pc:sldMk cId="2316100062" sldId="257"/>
            <ac:picMk id="5" creationId="{649C4F02-D829-4488-B72D-71593F78FCDA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10T11:15:34.441" v="7512" actId="20577"/>
        <pc:sldMkLst>
          <pc:docMk/>
          <pc:sldMk cId="4011421633" sldId="258"/>
        </pc:sldMkLst>
        <pc:spChg chg="mod ord">
          <ac:chgData name="Keizer, Vincent" userId="3871d944-0631-4d17-92bc-8c75be7a9ac5" providerId="ADAL" clId="{0FB3C4B6-0A0F-477C-938D-95A84CA471A2}" dt="2020-08-26T18:08:56.637" v="2935" actId="1076"/>
          <ac:spMkLst>
            <pc:docMk/>
            <pc:sldMk cId="4011421633" sldId="258"/>
            <ac:spMk id="2" creationId="{8F37F0EC-6A21-4C58-A3A7-CCD0DDDD9D3A}"/>
          </ac:spMkLst>
        </pc:spChg>
        <pc:spChg chg="mod ord">
          <ac:chgData name="Keizer, Vincent" userId="3871d944-0631-4d17-92bc-8c75be7a9ac5" providerId="ADAL" clId="{0FB3C4B6-0A0F-477C-938D-95A84CA471A2}" dt="2020-08-26T18:04:14.047" v="2842" actId="14100"/>
          <ac:spMkLst>
            <pc:docMk/>
            <pc:sldMk cId="4011421633" sldId="258"/>
            <ac:spMk id="3" creationId="{89345D84-0F83-4525-8599-A17C7A30A8EE}"/>
          </ac:spMkLst>
        </pc:spChg>
        <pc:spChg chg="add mod">
          <ac:chgData name="Keizer, Vincent" userId="3871d944-0631-4d17-92bc-8c75be7a9ac5" providerId="ADAL" clId="{0FB3C4B6-0A0F-477C-938D-95A84CA471A2}" dt="2020-08-31T13:45:20.506" v="3345" actId="2085"/>
          <ac:spMkLst>
            <pc:docMk/>
            <pc:sldMk cId="4011421633" sldId="258"/>
            <ac:spMk id="6" creationId="{8F13A880-9A63-40DD-8FCF-9DA954ADE913}"/>
          </ac:spMkLst>
        </pc:spChg>
        <pc:picChg chg="add mod">
          <ac:chgData name="Keizer, Vincent" userId="3871d944-0631-4d17-92bc-8c75be7a9ac5" providerId="ADAL" clId="{0FB3C4B6-0A0F-477C-938D-95A84CA471A2}" dt="2020-08-26T18:02:16.357" v="2811" actId="1076"/>
          <ac:picMkLst>
            <pc:docMk/>
            <pc:sldMk cId="4011421633" sldId="258"/>
            <ac:picMk id="5" creationId="{27AA1C3B-5EA1-448B-AEC0-6AA4C5341664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10:04:06.268" v="7913" actId="20577"/>
        <pc:sldMkLst>
          <pc:docMk/>
          <pc:sldMk cId="177845973" sldId="259"/>
        </pc:sldMkLst>
        <pc:spChg chg="mod ord">
          <ac:chgData name="Keizer, Vincent" userId="3871d944-0631-4d17-92bc-8c75be7a9ac5" providerId="ADAL" clId="{0FB3C4B6-0A0F-477C-938D-95A84CA471A2}" dt="2020-08-26T18:09:12.200" v="2938" actId="122"/>
          <ac:spMkLst>
            <pc:docMk/>
            <pc:sldMk cId="177845973" sldId="259"/>
            <ac:spMk id="2" creationId="{DEED37B9-F25B-43F0-A448-07FBE053B44C}"/>
          </ac:spMkLst>
        </pc:spChg>
        <pc:spChg chg="add del mod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3" creationId="{12B4CE2A-059D-4A31-803C-B9CD3FA3CD80}"/>
          </ac:spMkLst>
        </pc:spChg>
        <pc:spChg chg="del">
          <ac:chgData name="Keizer, Vincent" userId="3871d944-0631-4d17-92bc-8c75be7a9ac5" providerId="ADAL" clId="{0FB3C4B6-0A0F-477C-938D-95A84CA471A2}" dt="2020-08-26T16:29:04.927" v="2294"/>
          <ac:spMkLst>
            <pc:docMk/>
            <pc:sldMk cId="177845973" sldId="259"/>
            <ac:spMk id="3" creationId="{EEEDE04D-31A4-497E-9D67-9E96BF6572D1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4" creationId="{745184AA-7085-4B4B-B389-F243DA25573F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6" creationId="{2B0240B7-7FBF-4041-9574-CA995B5B0E98}"/>
          </ac:spMkLst>
        </pc:spChg>
        <pc:spChg chg="add del mod">
          <ac:chgData name="Keizer, Vincent" userId="3871d944-0631-4d17-92bc-8c75be7a9ac5" providerId="ADAL" clId="{0FB3C4B6-0A0F-477C-938D-95A84CA471A2}" dt="2020-08-26T17:36:52.564" v="2665"/>
          <ac:spMkLst>
            <pc:docMk/>
            <pc:sldMk cId="177845973" sldId="259"/>
            <ac:spMk id="7" creationId="{A500E356-6D10-4C2E-8475-CFF3B05BA631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8" creationId="{D827E0D3-A170-468A-9C1F-573CE13FF01D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9" creationId="{128989AF-9660-447D-B95F-92B3D0EF4706}"/>
          </ac:spMkLst>
        </pc:spChg>
        <pc:spChg chg="add del">
          <ac:chgData name="Keizer, Vincent" userId="3871d944-0631-4d17-92bc-8c75be7a9ac5" providerId="ADAL" clId="{0FB3C4B6-0A0F-477C-938D-95A84CA471A2}" dt="2020-08-26T17:13:58.071" v="2381" actId="26606"/>
          <ac:spMkLst>
            <pc:docMk/>
            <pc:sldMk cId="177845973" sldId="259"/>
            <ac:spMk id="10" creationId="{37C89E4B-3C9F-44B9-8B86-D9E3D112D8EC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1" creationId="{7577D9E1-13C9-42D3-BE59-9F4C906ED44A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3" creationId="{F630EF02-8CCE-4E31-B9C9-BB685FFCA7A8}"/>
          </ac:spMkLst>
        </pc:spChg>
        <pc:spChg chg="add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5" creationId="{ACCD7E2E-EB9F-4C38-881E-6D7EACCF51CE}"/>
          </ac:spMkLst>
        </pc:spChg>
        <pc:spChg chg="add del mod">
          <ac:chgData name="Keizer, Vincent" userId="3871d944-0631-4d17-92bc-8c75be7a9ac5" providerId="ADAL" clId="{0FB3C4B6-0A0F-477C-938D-95A84CA471A2}" dt="2020-08-26T17:37:20.005" v="2671" actId="11529"/>
          <ac:spMkLst>
            <pc:docMk/>
            <pc:sldMk cId="177845973" sldId="259"/>
            <ac:spMk id="16" creationId="{96D1B62C-4810-401B-BB92-A07E03DE38AA}"/>
          </ac:spMkLst>
        </pc:spChg>
        <pc:spChg chg="add mod">
          <ac:chgData name="Keizer, Vincent" userId="3871d944-0631-4d17-92bc-8c75be7a9ac5" providerId="ADAL" clId="{0FB3C4B6-0A0F-477C-938D-95A84CA471A2}" dt="2020-08-31T13:45:24.816" v="3346" actId="2085"/>
          <ac:spMkLst>
            <pc:docMk/>
            <pc:sldMk cId="177845973" sldId="259"/>
            <ac:spMk id="17" creationId="{36C8D5C7-697D-4B54-8B45-476B5474CC96}"/>
          </ac:spMkLst>
        </pc:spChg>
        <pc:spChg chg="add del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18" creationId="{7C7D9D0A-D484-4DBF-9380-E68CF4A3915D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1" creationId="{16EA23B6-4B44-4D76-87BA-D81CE35EDB7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3" creationId="{2EEEAE0B-25B7-437B-B834-B70A935419CA}"/>
          </ac:spMkLst>
        </pc:spChg>
        <pc:picChg chg="add mod ord">
          <ac:chgData name="Keizer, Vincent" userId="3871d944-0631-4d17-92bc-8c75be7a9ac5" providerId="ADAL" clId="{0FB3C4B6-0A0F-477C-938D-95A84CA471A2}" dt="2020-08-26T17:38:07.266" v="2683" actId="1076"/>
          <ac:picMkLst>
            <pc:docMk/>
            <pc:sldMk cId="177845973" sldId="259"/>
            <ac:picMk id="5" creationId="{BDF45994-CFD0-45D4-94D2-92B6E142E3A2}"/>
          </ac:picMkLst>
        </pc:pic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2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4" creationId="{D891E407-403B-4764-86C9-33A56D3BCAA3}"/>
          </ac:cxnSpMkLst>
        </pc:cxnChg>
      </pc:sldChg>
      <pc:sldChg chg="addSp modSp modNotesTx">
        <pc:chgData name="Keizer, Vincent" userId="3871d944-0631-4d17-92bc-8c75be7a9ac5" providerId="ADAL" clId="{0FB3C4B6-0A0F-477C-938D-95A84CA471A2}" dt="2020-09-10T11:32:40.518" v="7609" actId="20577"/>
        <pc:sldMkLst>
          <pc:docMk/>
          <pc:sldMk cId="1106764464" sldId="260"/>
        </pc:sldMkLst>
        <pc:spChg chg="mod">
          <ac:chgData name="Keizer, Vincent" userId="3871d944-0631-4d17-92bc-8c75be7a9ac5" providerId="ADAL" clId="{0FB3C4B6-0A0F-477C-938D-95A84CA471A2}" dt="2020-08-31T13:43:21.436" v="3330" actId="1076"/>
          <ac:spMkLst>
            <pc:docMk/>
            <pc:sldMk cId="1106764464" sldId="260"/>
            <ac:spMk id="2" creationId="{F386B95F-2AB6-4059-AF08-E12F04729D81}"/>
          </ac:spMkLst>
        </pc:spChg>
        <pc:spChg chg="mod">
          <ac:chgData name="Keizer, Vincent" userId="3871d944-0631-4d17-92bc-8c75be7a9ac5" providerId="ADAL" clId="{0FB3C4B6-0A0F-477C-938D-95A84CA471A2}" dt="2020-08-31T13:59:54.224" v="3486" actId="207"/>
          <ac:spMkLst>
            <pc:docMk/>
            <pc:sldMk cId="1106764464" sldId="260"/>
            <ac:spMk id="3" creationId="{9C2689FA-A7B9-4AA2-8CE1-E136DA5DB727}"/>
          </ac:spMkLst>
        </pc:spChg>
        <pc:spChg chg="add mod ord">
          <ac:chgData name="Keizer, Vincent" userId="3871d944-0631-4d17-92bc-8c75be7a9ac5" providerId="ADAL" clId="{0FB3C4B6-0A0F-477C-938D-95A84CA471A2}" dt="2020-08-31T13:59:48.578" v="3484" actId="1076"/>
          <ac:spMkLst>
            <pc:docMk/>
            <pc:sldMk cId="1106764464" sldId="260"/>
            <ac:spMk id="6" creationId="{E8C76AAA-A0E7-4C62-8A7A-A0C5CBD18CB6}"/>
          </ac:spMkLst>
        </pc:spChg>
        <pc:spChg chg="add mod ord">
          <ac:chgData name="Keizer, Vincent" userId="3871d944-0631-4d17-92bc-8c75be7a9ac5" providerId="ADAL" clId="{0FB3C4B6-0A0F-477C-938D-95A84CA471A2}" dt="2020-08-31T13:44:46.618" v="3342" actId="2085"/>
          <ac:spMkLst>
            <pc:docMk/>
            <pc:sldMk cId="1106764464" sldId="260"/>
            <ac:spMk id="7" creationId="{D5E9346A-14D7-4029-BFCF-8836BF0E5261}"/>
          </ac:spMkLst>
        </pc:spChg>
        <pc:picChg chg="add mod ord">
          <ac:chgData name="Keizer, Vincent" userId="3871d944-0631-4d17-92bc-8c75be7a9ac5" providerId="ADAL" clId="{0FB3C4B6-0A0F-477C-938D-95A84CA471A2}" dt="2020-08-31T13:44:11.948" v="3341" actId="14100"/>
          <ac:picMkLst>
            <pc:docMk/>
            <pc:sldMk cId="1106764464" sldId="260"/>
            <ac:picMk id="5" creationId="{936E2E1C-7919-48AC-AC68-BB430E214AB6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08T14:21:13.810" v="5695" actId="20577"/>
        <pc:sldMkLst>
          <pc:docMk/>
          <pc:sldMk cId="2224470204" sldId="261"/>
        </pc:sldMkLst>
        <pc:spChg chg="mod">
          <ac:chgData name="Keizer, Vincent" userId="3871d944-0631-4d17-92bc-8c75be7a9ac5" providerId="ADAL" clId="{0FB3C4B6-0A0F-477C-938D-95A84CA471A2}" dt="2020-08-31T13:58:53.109" v="3477" actId="1076"/>
          <ac:spMkLst>
            <pc:docMk/>
            <pc:sldMk cId="2224470204" sldId="261"/>
            <ac:spMk id="2" creationId="{EC09AB5D-7A97-46AA-AD48-1AA7F72ACB21}"/>
          </ac:spMkLst>
        </pc:spChg>
        <pc:spChg chg="mod">
          <ac:chgData name="Keizer, Vincent" userId="3871d944-0631-4d17-92bc-8c75be7a9ac5" providerId="ADAL" clId="{0FB3C4B6-0A0F-477C-938D-95A84CA471A2}" dt="2020-08-31T13:58:57.066" v="3478" actId="1076"/>
          <ac:spMkLst>
            <pc:docMk/>
            <pc:sldMk cId="2224470204" sldId="261"/>
            <ac:spMk id="3" creationId="{6AD3F913-C626-4DEA-9E62-130DA7737D93}"/>
          </ac:spMkLst>
        </pc:spChg>
        <pc:spChg chg="add mod ord">
          <ac:chgData name="Keizer, Vincent" userId="3871d944-0631-4d17-92bc-8c75be7a9ac5" providerId="ADAL" clId="{0FB3C4B6-0A0F-477C-938D-95A84CA471A2}" dt="2020-08-31T13:59:23.342" v="3480" actId="14100"/>
          <ac:spMkLst>
            <pc:docMk/>
            <pc:sldMk cId="2224470204" sldId="261"/>
            <ac:spMk id="6" creationId="{81CCF3EF-F63E-412E-ACB8-6EE396D2E6C4}"/>
          </ac:spMkLst>
        </pc:spChg>
        <pc:picChg chg="add mod ord">
          <ac:chgData name="Keizer, Vincent" userId="3871d944-0631-4d17-92bc-8c75be7a9ac5" providerId="ADAL" clId="{0FB3C4B6-0A0F-477C-938D-95A84CA471A2}" dt="2020-08-31T13:58:23.409" v="3469" actId="167"/>
          <ac:picMkLst>
            <pc:docMk/>
            <pc:sldMk cId="2224470204" sldId="261"/>
            <ac:picMk id="5" creationId="{C38D4D6C-E096-4D14-B7FC-708DF8C8857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09T13:58:43.643" v="7297" actId="5793"/>
        <pc:sldMkLst>
          <pc:docMk/>
          <pc:sldMk cId="4193365886" sldId="262"/>
        </pc:sldMkLst>
        <pc:spChg chg="mod ord">
          <ac:chgData name="Keizer, Vincent" userId="3871d944-0631-4d17-92bc-8c75be7a9ac5" providerId="ADAL" clId="{0FB3C4B6-0A0F-477C-938D-95A84CA471A2}" dt="2020-08-26T17:50:22.793" v="2772" actId="207"/>
          <ac:spMkLst>
            <pc:docMk/>
            <pc:sldMk cId="4193365886" sldId="262"/>
            <ac:spMk id="2" creationId="{283FCFF7-7734-4A3A-B53C-93EADAA1F32C}"/>
          </ac:spMkLst>
        </pc:spChg>
        <pc:spChg chg="mod ord">
          <ac:chgData name="Keizer, Vincent" userId="3871d944-0631-4d17-92bc-8c75be7a9ac5" providerId="ADAL" clId="{0FB3C4B6-0A0F-477C-938D-95A84CA471A2}" dt="2020-08-26T17:51:29.514" v="2786" actId="1076"/>
          <ac:spMkLst>
            <pc:docMk/>
            <pc:sldMk cId="4193365886" sldId="262"/>
            <ac:spMk id="3" creationId="{98D125A6-A113-4727-8C36-17958DAA30E8}"/>
          </ac:spMkLst>
        </pc:spChg>
        <pc:spChg chg="add del mod">
          <ac:chgData name="Keizer, Vincent" userId="3871d944-0631-4d17-92bc-8c75be7a9ac5" providerId="ADAL" clId="{0FB3C4B6-0A0F-477C-938D-95A84CA471A2}" dt="2020-08-26T17:20:20.057" v="2403" actId="11529"/>
          <ac:spMkLst>
            <pc:docMk/>
            <pc:sldMk cId="4193365886" sldId="262"/>
            <ac:spMk id="4" creationId="{3AE6411D-A157-47A8-B8B2-83A9EE4385CF}"/>
          </ac:spMkLst>
        </pc:spChg>
        <pc:spChg chg="add del mod">
          <ac:chgData name="Keizer, Vincent" userId="3871d944-0631-4d17-92bc-8c75be7a9ac5" providerId="ADAL" clId="{0FB3C4B6-0A0F-477C-938D-95A84CA471A2}" dt="2020-08-26T17:23:45.093" v="2440" actId="11529"/>
          <ac:spMkLst>
            <pc:docMk/>
            <pc:sldMk cId="4193365886" sldId="262"/>
            <ac:spMk id="6" creationId="{A2B0BD30-7A8D-46C0-B1F3-6148456BC4B1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9" creationId="{E0CDE6AD-0FA6-4D52-B7EA-ADC44B3D1AAB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10" creationId="{18C9E2EB-235B-4B74-A6C3-12AFCA607D2E}"/>
          </ac:spMkLst>
        </pc:spChg>
        <pc:spChg chg="add del">
          <ac:chgData name="Keizer, Vincent" userId="3871d944-0631-4d17-92bc-8c75be7a9ac5" providerId="ADAL" clId="{0FB3C4B6-0A0F-477C-938D-95A84CA471A2}" dt="2020-08-26T17:00:44.111" v="2361" actId="26606"/>
          <ac:spMkLst>
            <pc:docMk/>
            <pc:sldMk cId="4193365886" sldId="262"/>
            <ac:spMk id="10" creationId="{5E8D2E83-FB3A-40E7-A9E5-7AB389D612B4}"/>
          </ac:spMkLst>
        </pc:spChg>
        <pc:spChg chg="add mod ord">
          <ac:chgData name="Keizer, Vincent" userId="3871d944-0631-4d17-92bc-8c75be7a9ac5" providerId="ADAL" clId="{0FB3C4B6-0A0F-477C-938D-95A84CA471A2}" dt="2020-08-31T13:45:15.925" v="3344" actId="2085"/>
          <ac:spMkLst>
            <pc:docMk/>
            <pc:sldMk cId="4193365886" sldId="262"/>
            <ac:spMk id="11" creationId="{AFA8C682-5A5E-4294-976D-AA650BB9A2AB}"/>
          </ac:spMkLst>
        </pc:spChg>
        <pc:spChg chg="add del">
          <ac:chgData name="Keizer, Vincent" userId="3871d944-0631-4d17-92bc-8c75be7a9ac5" providerId="ADAL" clId="{0FB3C4B6-0A0F-477C-938D-95A84CA471A2}" dt="2020-08-26T17:00:47.411" v="2363" actId="26606"/>
          <ac:spMkLst>
            <pc:docMk/>
            <pc:sldMk cId="4193365886" sldId="262"/>
            <ac:spMk id="13" creationId="{C5E6CFF1-2F42-4E10-9A97-F116F46F53FE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4" creationId="{AEDD7960-4866-4399-BEF6-DD1431AB4E34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5" creationId="{6B5E2835-4E47-45B3-9CFE-732FF7B05472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6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7" creationId="{5B45AD5D-AA52-4F7B-9362-576A39AD9E09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8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00:59.276" v="2367" actId="26606"/>
          <ac:spMkLst>
            <pc:docMk/>
            <pc:sldMk cId="4193365886" sldId="262"/>
            <ac:spMk id="20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2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3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01:20.206" v="2374" actId="26606"/>
          <ac:spMkLst>
            <pc:docMk/>
            <pc:sldMk cId="4193365886" sldId="262"/>
            <ac:spMk id="25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0" creationId="{F60FCA6E-0894-46CD-BD49-5955A51E008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2" creationId="{E78C6E4B-A1F1-4B6C-97EC-BE997495D6AC}"/>
          </ac:spMkLst>
        </pc:spChg>
        <pc:spChg chg="add del">
          <ac:chgData name="Keizer, Vincent" userId="3871d944-0631-4d17-92bc-8c75be7a9ac5" providerId="ADAL" clId="{0FB3C4B6-0A0F-477C-938D-95A84CA471A2}" dt="2020-08-26T17:22:25.593" v="2425" actId="26606"/>
          <ac:spMkLst>
            <pc:docMk/>
            <pc:sldMk cId="4193365886" sldId="262"/>
            <ac:spMk id="34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2:24.933" v="2424" actId="26606"/>
          <ac:spMkLst>
            <pc:docMk/>
            <pc:sldMk cId="4193365886" sldId="262"/>
            <ac:spMk id="39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1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2" creationId="{7C432AFE-B3D2-4BFF-BF8F-96C27AFF1AC7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3" creationId="{08C9B587-E65E-4B52-B37C-ABEBB6E87928}"/>
          </ac:spMkLst>
        </pc:spChg>
        <pc:picChg chg="add del mod ord">
          <ac:chgData name="Keizer, Vincent" userId="3871d944-0631-4d17-92bc-8c75be7a9ac5" providerId="ADAL" clId="{0FB3C4B6-0A0F-477C-938D-95A84CA471A2}" dt="2020-08-26T17:22:42.037" v="2429" actId="478"/>
          <ac:picMkLst>
            <pc:docMk/>
            <pc:sldMk cId="4193365886" sldId="262"/>
            <ac:picMk id="5" creationId="{7B5EAEDC-6AD1-41CB-82C4-CCAF9F1C1F61}"/>
          </ac:picMkLst>
        </pc:picChg>
        <pc:picChg chg="add mod">
          <ac:chgData name="Keizer, Vincent" userId="3871d944-0631-4d17-92bc-8c75be7a9ac5" providerId="ADAL" clId="{0FB3C4B6-0A0F-477C-938D-95A84CA471A2}" dt="2020-08-26T17:50:37.907" v="2777" actId="14100"/>
          <ac:picMkLst>
            <pc:docMk/>
            <pc:sldMk cId="4193365886" sldId="262"/>
            <ac:picMk id="8" creationId="{E3B39001-46F5-48BD-88F8-ED5F96C5789A}"/>
          </ac:picMkLst>
        </pc:picChg>
        <pc:cxnChg chg="add del">
          <ac:chgData name="Keizer, Vincent" userId="3871d944-0631-4d17-92bc-8c75be7a9ac5" providerId="ADAL" clId="{0FB3C4B6-0A0F-477C-938D-95A84CA471A2}" dt="2020-08-26T17:00:47.411" v="2363" actId="26606"/>
          <ac:cxnSpMkLst>
            <pc:docMk/>
            <pc:sldMk cId="4193365886" sldId="262"/>
            <ac:cxnSpMk id="12" creationId="{67182200-4859-4C8D-BCBB-55B245C28BA3}"/>
          </ac:cxnSpMkLst>
        </pc:cxn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08:31:14.499" v="7896" actId="20577"/>
        <pc:sldMkLst>
          <pc:docMk/>
          <pc:sldMk cId="1595148028" sldId="263"/>
        </pc:sldMkLst>
        <pc:spChg chg="mod ord">
          <ac:chgData name="Keizer, Vincent" userId="3871d944-0631-4d17-92bc-8c75be7a9ac5" providerId="ADAL" clId="{0FB3C4B6-0A0F-477C-938D-95A84CA471A2}" dt="2020-08-26T17:48:22.893" v="2759" actId="1076"/>
          <ac:spMkLst>
            <pc:docMk/>
            <pc:sldMk cId="1595148028" sldId="263"/>
            <ac:spMk id="2" creationId="{2A5DB8C9-34AD-4BF4-B49E-DA8281179AF1}"/>
          </ac:spMkLst>
        </pc:spChg>
        <pc:spChg chg="mod ord">
          <ac:chgData name="Keizer, Vincent" userId="3871d944-0631-4d17-92bc-8c75be7a9ac5" providerId="ADAL" clId="{0FB3C4B6-0A0F-477C-938D-95A84CA471A2}" dt="2020-09-07T15:08:03.256" v="5336" actId="27636"/>
          <ac:spMkLst>
            <pc:docMk/>
            <pc:sldMk cId="1595148028" sldId="263"/>
            <ac:spMk id="3" creationId="{7E012A37-B387-41F1-922D-8675879F5C94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4" creationId="{83C393BB-4ED2-4547-AD49-10B1239AEFBA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6" creationId="{5490EE02-3F57-425B-9693-ECC7B50C66D6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7" creationId="{DD500592-5119-49FA-AC3B-5A6436CC6A21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8" creationId="{DCF0604E-A40C-4D46-9B62-2880CDBB57BE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9" creationId="{50D6842E-84BB-4C81-9C71-158ACDC56EBF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10" creationId="{3A425C66-ECBA-4ABE-83F8-A8B4EEB4621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0" creationId="{9AA72BD9-2C5A-4EDC-931F-5AA08EACA0F3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1" creationId="{9618AA23-9E48-4415-B596-E6CDF378A652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2" creationId="{0D24A479-072B-4D90-9676-FBCBF5A7E0FC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2" creationId="{DD3981AC-7B61-4947-BCF3-F7AA7FA385B9}"/>
          </ac:spMkLst>
        </pc:spChg>
        <pc:spChg chg="add del mod">
          <ac:chgData name="Keizer, Vincent" userId="3871d944-0631-4d17-92bc-8c75be7a9ac5" providerId="ADAL" clId="{0FB3C4B6-0A0F-477C-938D-95A84CA471A2}" dt="2020-08-26T17:47:54.372" v="2752" actId="11529"/>
          <ac:spMkLst>
            <pc:docMk/>
            <pc:sldMk cId="1595148028" sldId="263"/>
            <ac:spMk id="13" creationId="{4D9FDE17-A1CE-40D2-BB4C-82B14988B7C4}"/>
          </ac:spMkLst>
        </pc:spChg>
        <pc:spChg chg="add mod">
          <ac:chgData name="Keizer, Vincent" userId="3871d944-0631-4d17-92bc-8c75be7a9ac5" providerId="ADAL" clId="{0FB3C4B6-0A0F-477C-938D-95A84CA471A2}" dt="2020-08-31T13:46:00.925" v="3350" actId="2085"/>
          <ac:spMkLst>
            <pc:docMk/>
            <pc:sldMk cId="1595148028" sldId="263"/>
            <ac:spMk id="14" creationId="{28EB19F3-A486-4526-AD13-6EFCB18E3C9E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8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9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4" creationId="{7A5F0580-5EE9-419F-96EE-B6529EF6E7D0}"/>
          </ac:spMkLst>
        </pc:spChg>
        <pc:picChg chg="add mod ord">
          <ac:chgData name="Keizer, Vincent" userId="3871d944-0631-4d17-92bc-8c75be7a9ac5" providerId="ADAL" clId="{0FB3C4B6-0A0F-477C-938D-95A84CA471A2}" dt="2020-08-26T17:47:28.918" v="2745" actId="14100"/>
          <ac:picMkLst>
            <pc:docMk/>
            <pc:sldMk cId="1595148028" sldId="263"/>
            <ac:picMk id="5" creationId="{4393EF60-A074-4D8A-90EC-5DF15FF00023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08T15:56:47.494" v="6447" actId="313"/>
        <pc:sldMkLst>
          <pc:docMk/>
          <pc:sldMk cId="3833447254" sldId="264"/>
        </pc:sldMkLst>
        <pc:spChg chg="mod ord">
          <ac:chgData name="Keizer, Vincent" userId="3871d944-0631-4d17-92bc-8c75be7a9ac5" providerId="ADAL" clId="{0FB3C4B6-0A0F-477C-938D-95A84CA471A2}" dt="2020-08-26T17:49:05.986" v="2762" actId="20577"/>
          <ac:spMkLst>
            <pc:docMk/>
            <pc:sldMk cId="3833447254" sldId="264"/>
            <ac:spMk id="2" creationId="{C6C08A63-CCD0-4E59-80D7-194C2E0B274F}"/>
          </ac:spMkLst>
        </pc:spChg>
        <pc:spChg chg="mod ord">
          <ac:chgData name="Keizer, Vincent" userId="3871d944-0631-4d17-92bc-8c75be7a9ac5" providerId="ADAL" clId="{0FB3C4B6-0A0F-477C-938D-95A84CA471A2}" dt="2020-09-08T15:15:09.854" v="6251" actId="27636"/>
          <ac:spMkLst>
            <pc:docMk/>
            <pc:sldMk cId="3833447254" sldId="264"/>
            <ac:spMk id="3" creationId="{81D9134D-A2E5-4284-826E-CD2776524C39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" creationId="{AF65D752-478F-4C33-A4A0-6FB0492043DF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5" creationId="{353B1334-EB31-4472-8AA5-4B6BA764977F}"/>
          </ac:spMkLst>
        </pc:spChg>
        <pc:spChg chg="add mod">
          <ac:chgData name="Keizer, Vincent" userId="3871d944-0631-4d17-92bc-8c75be7a9ac5" providerId="ADAL" clId="{0FB3C4B6-0A0F-477C-938D-95A84CA471A2}" dt="2020-09-08T15:14:55.177" v="6244" actId="1076"/>
          <ac:spMkLst>
            <pc:docMk/>
            <pc:sldMk cId="3833447254" sldId="264"/>
            <ac:spMk id="6" creationId="{6AC756AF-B076-4E40-9CAA-20F7755CFB1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0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1" creationId="{A81E7530-396C-45F0-92F4-A885648D1631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3" creationId="{7316481C-0A49-4796-812B-0D64F063B720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5" creationId="{A5271697-90F1-4A23-8EF2-0179F2EAFAC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08.706" v="2330" actId="26606"/>
          <ac:spMkLst>
            <pc:docMk/>
            <pc:sldMk cId="3833447254" sldId="264"/>
            <ac:spMk id="18" creationId="{3CD9DF72-87A3-404E-A828-84CBF11A830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4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42" creationId="{D9F5512A-48E1-4C07-B75E-3CCC517B6804}"/>
          </ac:spMkLst>
        </pc:spChg>
        <pc:spChg chg="add del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5" creationId="{F5493CFF-E43B-4B10-ACE1-C8A1246629EA}"/>
          </ac:spMkLst>
        </pc:spChg>
        <pc:grpChg chg="add del">
          <ac:chgData name="Keizer, Vincent" userId="3871d944-0631-4d17-92bc-8c75be7a9ac5" providerId="ADAL" clId="{0FB3C4B6-0A0F-477C-938D-95A84CA471A2}" dt="2020-08-26T17:23:10.360" v="2438"/>
          <ac:grpSpMkLst>
            <pc:docMk/>
            <pc:sldMk cId="3833447254" sldId="264"/>
            <ac:grpSpMk id="20" creationId="{81DE8B58-F373-409E-A253-4380A66091D4}"/>
          </ac:grpSpMkLst>
        </pc:grpChg>
        <pc:picChg chg="add del mod ord">
          <ac:chgData name="Keizer, Vincent" userId="3871d944-0631-4d17-92bc-8c75be7a9ac5" providerId="ADAL" clId="{0FB3C4B6-0A0F-477C-938D-95A84CA471A2}" dt="2020-08-26T16:41:20.995" v="2335"/>
          <ac:picMkLst>
            <pc:docMk/>
            <pc:sldMk cId="3833447254" sldId="264"/>
            <ac:picMk id="5" creationId="{84197471-8F28-4442-98B6-046DE59DDC70}"/>
          </ac:picMkLst>
        </pc:picChg>
        <pc:picChg chg="add del mod">
          <ac:chgData name="Keizer, Vincent" userId="3871d944-0631-4d17-92bc-8c75be7a9ac5" providerId="ADAL" clId="{0FB3C4B6-0A0F-477C-938D-95A84CA471A2}" dt="2020-08-26T16:42:47.541" v="2347" actId="478"/>
          <ac:picMkLst>
            <pc:docMk/>
            <pc:sldMk cId="3833447254" sldId="264"/>
            <ac:picMk id="7" creationId="{2ACCA635-6399-42C8-98C4-BC067C98CDFD}"/>
          </ac:picMkLst>
        </pc:picChg>
        <pc:picChg chg="add mod ord">
          <ac:chgData name="Keizer, Vincent" userId="3871d944-0631-4d17-92bc-8c75be7a9ac5" providerId="ADAL" clId="{0FB3C4B6-0A0F-477C-938D-95A84CA471A2}" dt="2020-08-26T17:46:45.325" v="2738" actId="14100"/>
          <ac:picMkLst>
            <pc:docMk/>
            <pc:sldMk cId="3833447254" sldId="264"/>
            <ac:picMk id="9" creationId="{3D4B79E6-F4F6-4B5D-999A-D8ADAEB9A6EE}"/>
          </ac:picMkLst>
        </pc:picChg>
        <pc:cxnChg chg="add del">
          <ac:chgData name="Keizer, Vincent" userId="3871d944-0631-4d17-92bc-8c75be7a9ac5" providerId="ADAL" clId="{0FB3C4B6-0A0F-477C-938D-95A84CA471A2}" dt="2020-08-26T16:41:08.706" v="2330" actId="26606"/>
          <ac:cxnSpMkLst>
            <pc:docMk/>
            <pc:sldMk cId="3833447254" sldId="264"/>
            <ac:cxnSpMk id="19" creationId="{20E3A342-4D61-4E3F-AF90-1AB42AEB96CC}"/>
          </ac:cxnSpMkLst>
        </pc:cxnChg>
      </pc:sldChg>
      <pc:sldChg chg="addSp delSp modSp ord modNotesTx">
        <pc:chgData name="Keizer, Vincent" userId="3871d944-0631-4d17-92bc-8c75be7a9ac5" providerId="ADAL" clId="{0FB3C4B6-0A0F-477C-938D-95A84CA471A2}" dt="2020-09-11T09:20:02.198" v="7898" actId="2085"/>
        <pc:sldMkLst>
          <pc:docMk/>
          <pc:sldMk cId="3474377870" sldId="265"/>
        </pc:sldMkLst>
        <pc:spChg chg="mod ord">
          <ac:chgData name="Keizer, Vincent" userId="3871d944-0631-4d17-92bc-8c75be7a9ac5" providerId="ADAL" clId="{0FB3C4B6-0A0F-477C-938D-95A84CA471A2}" dt="2020-08-31T13:49:09.340" v="3403" actId="1036"/>
          <ac:spMkLst>
            <pc:docMk/>
            <pc:sldMk cId="3474377870" sldId="265"/>
            <ac:spMk id="2" creationId="{7C0646EB-C259-4530-B5F5-2B4DFD9C47F5}"/>
          </ac:spMkLst>
        </pc:spChg>
        <pc:spChg chg="mod ord">
          <ac:chgData name="Keizer, Vincent" userId="3871d944-0631-4d17-92bc-8c75be7a9ac5" providerId="ADAL" clId="{0FB3C4B6-0A0F-477C-938D-95A84CA471A2}" dt="2020-09-08T15:09:23.931" v="6142" actId="14100"/>
          <ac:spMkLst>
            <pc:docMk/>
            <pc:sldMk cId="3474377870" sldId="265"/>
            <ac:spMk id="3" creationId="{311EF8E6-8827-463A-91CD-D315AEB5C8B4}"/>
          </ac:spMkLst>
        </pc:spChg>
        <pc:spChg chg="add mod">
          <ac:chgData name="Keizer, Vincent" userId="3871d944-0631-4d17-92bc-8c75be7a9ac5" providerId="ADAL" clId="{0FB3C4B6-0A0F-477C-938D-95A84CA471A2}" dt="2020-09-11T09:20:02.198" v="7898" actId="2085"/>
          <ac:spMkLst>
            <pc:docMk/>
            <pc:sldMk cId="3474377870" sldId="265"/>
            <ac:spMk id="10" creationId="{3531E1B3-55E8-4DDD-89A6-B848C197FE21}"/>
          </ac:spMkLst>
        </pc:spChg>
        <pc:picChg chg="add del mod">
          <ac:chgData name="Keizer, Vincent" userId="3871d944-0631-4d17-92bc-8c75be7a9ac5" providerId="ADAL" clId="{0FB3C4B6-0A0F-477C-938D-95A84CA471A2}" dt="2020-08-31T13:27:05.960" v="3234" actId="478"/>
          <ac:picMkLst>
            <pc:docMk/>
            <pc:sldMk cId="3474377870" sldId="265"/>
            <ac:picMk id="5" creationId="{38E53F42-DF68-491E-80DA-EE5873DBC57B}"/>
          </ac:picMkLst>
        </pc:picChg>
        <pc:picChg chg="add del mod ord">
          <ac:chgData name="Keizer, Vincent" userId="3871d944-0631-4d17-92bc-8c75be7a9ac5" providerId="ADAL" clId="{0FB3C4B6-0A0F-477C-938D-95A84CA471A2}" dt="2020-08-31T13:30:20.901" v="3244" actId="478"/>
          <ac:picMkLst>
            <pc:docMk/>
            <pc:sldMk cId="3474377870" sldId="265"/>
            <ac:picMk id="7" creationId="{17CA19AC-D3D5-4541-A04B-BC3B0BEF82FE}"/>
          </ac:picMkLst>
        </pc:picChg>
        <pc:picChg chg="add mod ord">
          <ac:chgData name="Keizer, Vincent" userId="3871d944-0631-4d17-92bc-8c75be7a9ac5" providerId="ADAL" clId="{0FB3C4B6-0A0F-477C-938D-95A84CA471A2}" dt="2020-08-31T13:30:42.727" v="3251" actId="167"/>
          <ac:picMkLst>
            <pc:docMk/>
            <pc:sldMk cId="3474377870" sldId="265"/>
            <ac:picMk id="9" creationId="{B7B5AB2C-7597-4AA6-9E42-18708730328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10T17:11:41.114" v="7712" actId="6549"/>
        <pc:sldMkLst>
          <pc:docMk/>
          <pc:sldMk cId="3138409222" sldId="266"/>
        </pc:sldMkLst>
        <pc:spChg chg="mod ord">
          <ac:chgData name="Keizer, Vincent" userId="3871d944-0631-4d17-92bc-8c75be7a9ac5" providerId="ADAL" clId="{0FB3C4B6-0A0F-477C-938D-95A84CA471A2}" dt="2020-09-07T13:30:44.251" v="4670" actId="27636"/>
          <ac:spMkLst>
            <pc:docMk/>
            <pc:sldMk cId="3138409222" sldId="266"/>
            <ac:spMk id="2" creationId="{2C564AC9-855D-468A-80B6-607251FB7EFD}"/>
          </ac:spMkLst>
        </pc:spChg>
        <pc:spChg chg="del mod">
          <ac:chgData name="Keizer, Vincent" userId="3871d944-0631-4d17-92bc-8c75be7a9ac5" providerId="ADAL" clId="{0FB3C4B6-0A0F-477C-938D-95A84CA471A2}" dt="2020-08-26T16:36:16.618" v="2303"/>
          <ac:spMkLst>
            <pc:docMk/>
            <pc:sldMk cId="3138409222" sldId="266"/>
            <ac:spMk id="3" creationId="{C2DB650D-8B7D-440F-A8AB-ED3589A724CA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7" creationId="{240E5BD2-4019-4012-A1AA-628900E659E9}"/>
          </ac:spMkLst>
        </pc:spChg>
        <pc:spChg chg="add del">
          <ac:chgData name="Keizer, Vincent" userId="3871d944-0631-4d17-92bc-8c75be7a9ac5" providerId="ADAL" clId="{0FB3C4B6-0A0F-477C-938D-95A84CA471A2}" dt="2020-08-26T16:36:54.146" v="2308" actId="478"/>
          <ac:spMkLst>
            <pc:docMk/>
            <pc:sldMk cId="3138409222" sldId="266"/>
            <ac:spMk id="9" creationId="{E0013AAA-B8C7-4499-99DA-27BEF3FF4ACC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10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6:37:31.080" v="2317" actId="26606"/>
          <ac:spMkLst>
            <pc:docMk/>
            <pc:sldMk cId="3138409222" sldId="266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9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21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09.775" v="2312" actId="26606"/>
          <ac:spMkLst>
            <pc:docMk/>
            <pc:sldMk cId="3138409222" sldId="266"/>
            <ac:spMk id="23" creationId="{37C89E4B-3C9F-44B9-8B86-D9E3D112D8EC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8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9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1" creationId="{C1DD1A8A-57D5-4A81-AD04-532B043C5611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2" creationId="{007891EC-4501-44ED-A8C8-B11B6DB767AB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4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5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6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1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3" creationId="{240E5BD2-4019-4012-A1AA-628900E659E9}"/>
          </ac:spMkLst>
        </pc:spChg>
        <pc:picChg chg="add mod ord">
          <ac:chgData name="Keizer, Vincent" userId="3871d944-0631-4d17-92bc-8c75be7a9ac5" providerId="ADAL" clId="{0FB3C4B6-0A0F-477C-938D-95A84CA471A2}" dt="2020-08-26T16:45:24.269" v="2352" actId="26606"/>
          <ac:picMkLst>
            <pc:docMk/>
            <pc:sldMk cId="3138409222" sldId="266"/>
            <ac:picMk id="5" creationId="{0797BD38-9CCB-48C2-A29E-448A1AB959CF}"/>
          </ac:picMkLst>
        </pc:pic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4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5" creationId="{D891E407-403B-4764-86C9-33A56D3BCAA3}"/>
          </ac:cxnSpMkLst>
        </pc:cxnChg>
      </pc:sldChg>
      <pc:sldChg chg="addSp modSp ord modNotesTx">
        <pc:chgData name="Keizer, Vincent" userId="3871d944-0631-4d17-92bc-8c75be7a9ac5" providerId="ADAL" clId="{0FB3C4B6-0A0F-477C-938D-95A84CA471A2}" dt="2020-09-09T11:35:09.512" v="6987" actId="20577"/>
        <pc:sldMkLst>
          <pc:docMk/>
          <pc:sldMk cId="3112651726" sldId="267"/>
        </pc:sldMkLst>
        <pc:spChg chg="mod ord">
          <ac:chgData name="Keizer, Vincent" userId="3871d944-0631-4d17-92bc-8c75be7a9ac5" providerId="ADAL" clId="{0FB3C4B6-0A0F-477C-938D-95A84CA471A2}" dt="2020-08-26T18:16:41.529" v="3114" actId="1076"/>
          <ac:spMkLst>
            <pc:docMk/>
            <pc:sldMk cId="3112651726" sldId="267"/>
            <ac:spMk id="2" creationId="{47DFE896-735E-4BE1-AD83-D9E5AE2EBA46}"/>
          </ac:spMkLst>
        </pc:spChg>
        <pc:spChg chg="mod ord">
          <ac:chgData name="Keizer, Vincent" userId="3871d944-0631-4d17-92bc-8c75be7a9ac5" providerId="ADAL" clId="{0FB3C4B6-0A0F-477C-938D-95A84CA471A2}" dt="2020-09-09T11:35:09.512" v="6987" actId="20577"/>
          <ac:spMkLst>
            <pc:docMk/>
            <pc:sldMk cId="3112651726" sldId="267"/>
            <ac:spMk id="3" creationId="{659D1371-1E83-43F3-BD12-6AB8B09A9427}"/>
          </ac:spMkLst>
        </pc:spChg>
        <pc:spChg chg="add mod">
          <ac:chgData name="Keizer, Vincent" userId="3871d944-0631-4d17-92bc-8c75be7a9ac5" providerId="ADAL" clId="{0FB3C4B6-0A0F-477C-938D-95A84CA471A2}" dt="2020-08-31T13:46:12.640" v="3353" actId="2085"/>
          <ac:spMkLst>
            <pc:docMk/>
            <pc:sldMk cId="3112651726" sldId="267"/>
            <ac:spMk id="6" creationId="{DCE18716-0449-4C08-BCBB-2BEC72DDFF24}"/>
          </ac:spMkLst>
        </pc:spChg>
        <pc:picChg chg="add mod">
          <ac:chgData name="Keizer, Vincent" userId="3871d944-0631-4d17-92bc-8c75be7a9ac5" providerId="ADAL" clId="{0FB3C4B6-0A0F-477C-938D-95A84CA471A2}" dt="2020-08-26T18:12:00.650" v="2951" actId="14100"/>
          <ac:picMkLst>
            <pc:docMk/>
            <pc:sldMk cId="3112651726" sldId="267"/>
            <ac:picMk id="5" creationId="{09843D03-A00D-4966-9112-69C30D0308F5}"/>
          </ac:picMkLst>
        </pc:picChg>
      </pc:sldChg>
      <pc:sldChg chg="addSp delSp modSp add mod ord setBg setClrOvrMap delDesignElem modNotesTx">
        <pc:chgData name="Keizer, Vincent" userId="3871d944-0631-4d17-92bc-8c75be7a9ac5" providerId="ADAL" clId="{0FB3C4B6-0A0F-477C-938D-95A84CA471A2}" dt="2020-09-10T17:16:28.986" v="7745" actId="20577"/>
        <pc:sldMkLst>
          <pc:docMk/>
          <pc:sldMk cId="2147554820" sldId="268"/>
        </pc:sldMkLst>
        <pc:spChg chg="mod ord">
          <ac:chgData name="Keizer, Vincent" userId="3871d944-0631-4d17-92bc-8c75be7a9ac5" providerId="ADAL" clId="{0FB3C4B6-0A0F-477C-938D-95A84CA471A2}" dt="2020-08-26T18:03:14.784" v="2827" actId="1076"/>
          <ac:spMkLst>
            <pc:docMk/>
            <pc:sldMk cId="2147554820" sldId="268"/>
            <ac:spMk id="2" creationId="{467074BF-612C-4C8B-A617-CC256DCABB11}"/>
          </ac:spMkLst>
        </pc:spChg>
        <pc:spChg chg="del">
          <ac:chgData name="Keizer, Vincent" userId="3871d944-0631-4d17-92bc-8c75be7a9ac5" providerId="ADAL" clId="{0FB3C4B6-0A0F-477C-938D-95A84CA471A2}" dt="2020-08-26T17:16:25.710" v="2382"/>
          <ac:spMkLst>
            <pc:docMk/>
            <pc:sldMk cId="2147554820" sldId="268"/>
            <ac:spMk id="3" creationId="{FAD81813-F286-4AB7-8BB6-AA0388CBFC95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6" creationId="{9486EA7E-9C67-438A-A908-EA269B61A9A9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7" creationId="{9DF1B695-01C2-42DD-BF66-14B92796684C}"/>
          </ac:spMkLst>
        </pc:spChg>
        <pc:spChg chg="add mod ord">
          <ac:chgData name="Keizer, Vincent" userId="3871d944-0631-4d17-92bc-8c75be7a9ac5" providerId="ADAL" clId="{0FB3C4B6-0A0F-477C-938D-95A84CA471A2}" dt="2020-08-31T13:45:52.744" v="3349" actId="2085"/>
          <ac:spMkLst>
            <pc:docMk/>
            <pc:sldMk cId="2147554820" sldId="268"/>
            <ac:spMk id="8" creationId="{E6640B61-1ACD-408C-BF65-FA522659EE58}"/>
          </ac:spMkLst>
        </pc:spChg>
        <pc:spChg chg="add del">
          <ac:chgData name="Keizer, Vincent" userId="3871d944-0631-4d17-92bc-8c75be7a9ac5" providerId="ADAL" clId="{0FB3C4B6-0A0F-477C-938D-95A84CA471A2}" dt="2020-08-26T17:26:29.231" v="2453" actId="26606"/>
          <ac:spMkLst>
            <pc:docMk/>
            <pc:sldMk cId="2147554820" sldId="268"/>
            <ac:spMk id="9" creationId="{8E088136-FBFA-4147-864A-A1894B98295E}"/>
          </ac:spMkLst>
        </pc:spChg>
        <pc:spChg chg="add del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11" creationId="{7CA0DAA6-33B8-4A25-810D-2F4D816FB40E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2147554820" sldId="268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4" creationId="{0671A8AE-40A1-4631-A6B8-581AFF065482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6" creationId="{AB58EF07-17C2-48CF-ABB0-EEF1F17CB8F0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8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20" creationId="{08C9B587-E65E-4B52-B37C-ABEBB6E87928}"/>
          </ac:spMkLst>
        </pc:spChg>
        <pc:picChg chg="add mod ord">
          <ac:chgData name="Keizer, Vincent" userId="3871d944-0631-4d17-92bc-8c75be7a9ac5" providerId="ADAL" clId="{0FB3C4B6-0A0F-477C-938D-95A84CA471A2}" dt="2020-08-26T17:31:29.534" v="2546" actId="1076"/>
          <ac:picMkLst>
            <pc:docMk/>
            <pc:sldMk cId="2147554820" sldId="268"/>
            <ac:picMk id="5" creationId="{F1C21429-3E0A-4A12-B25C-689878DC5399}"/>
          </ac:picMkLst>
        </pc:picChg>
      </pc:sldChg>
      <pc:sldChg chg="addSp delSp modSp add modNotesTx">
        <pc:chgData name="Keizer, Vincent" userId="3871d944-0631-4d17-92bc-8c75be7a9ac5" providerId="ADAL" clId="{0FB3C4B6-0A0F-477C-938D-95A84CA471A2}" dt="2020-09-11T09:20:27.313" v="7899" actId="2085"/>
        <pc:sldMkLst>
          <pc:docMk/>
          <pc:sldMk cId="940131654" sldId="269"/>
        </pc:sldMkLst>
        <pc:spChg chg="mod">
          <ac:chgData name="Keizer, Vincent" userId="3871d944-0631-4d17-92bc-8c75be7a9ac5" providerId="ADAL" clId="{0FB3C4B6-0A0F-477C-938D-95A84CA471A2}" dt="2020-09-07T13:32:23.519" v="4675" actId="14100"/>
          <ac:spMkLst>
            <pc:docMk/>
            <pc:sldMk cId="940131654" sldId="269"/>
            <ac:spMk id="2" creationId="{73C585BE-F31A-40EE-B3E6-099122D57C4A}"/>
          </ac:spMkLst>
        </pc:spChg>
        <pc:spChg chg="del">
          <ac:chgData name="Keizer, Vincent" userId="3871d944-0631-4d17-92bc-8c75be7a9ac5" providerId="ADAL" clId="{0FB3C4B6-0A0F-477C-938D-95A84CA471A2}" dt="2020-09-07T13:29:08.204" v="4650"/>
          <ac:spMkLst>
            <pc:docMk/>
            <pc:sldMk cId="940131654" sldId="269"/>
            <ac:spMk id="3" creationId="{456F8DD4-C260-4EE2-BD54-217EBC81474C}"/>
          </ac:spMkLst>
        </pc:spChg>
        <pc:spChg chg="add mod ord">
          <ac:chgData name="Keizer, Vincent" userId="3871d944-0631-4d17-92bc-8c75be7a9ac5" providerId="ADAL" clId="{0FB3C4B6-0A0F-477C-938D-95A84CA471A2}" dt="2020-09-11T09:20:27.313" v="7899" actId="2085"/>
          <ac:spMkLst>
            <pc:docMk/>
            <pc:sldMk cId="940131654" sldId="269"/>
            <ac:spMk id="6" creationId="{A34BBACE-F6A4-45B1-8AF4-92BD9A51B69A}"/>
          </ac:spMkLst>
        </pc:spChg>
        <pc:picChg chg="add mod ord">
          <ac:chgData name="Keizer, Vincent" userId="3871d944-0631-4d17-92bc-8c75be7a9ac5" providerId="ADAL" clId="{0FB3C4B6-0A0F-477C-938D-95A84CA471A2}" dt="2020-09-07T13:29:37.932" v="4658" actId="167"/>
          <ac:picMkLst>
            <pc:docMk/>
            <pc:sldMk cId="940131654" sldId="269"/>
            <ac:picMk id="5" creationId="{97E9A4C4-C187-4F61-AA0A-05A52A05BEEA}"/>
          </ac:picMkLst>
        </pc:picChg>
      </pc:sldChg>
      <pc:sldChg chg="addSp delSp modSp add del mod ord setBg delDesignElem">
        <pc:chgData name="Keizer, Vincent" userId="3871d944-0631-4d17-92bc-8c75be7a9ac5" providerId="ADAL" clId="{0FB3C4B6-0A0F-477C-938D-95A84CA471A2}" dt="2020-08-26T17:33:03.375" v="2651" actId="2696"/>
        <pc:sldMkLst>
          <pc:docMk/>
          <pc:sldMk cId="1450014581" sldId="269"/>
        </pc:sldMkLst>
        <pc:spChg chg="mod">
          <ac:chgData name="Keizer, Vincent" userId="3871d944-0631-4d17-92bc-8c75be7a9ac5" providerId="ADAL" clId="{0FB3C4B6-0A0F-477C-938D-95A84CA471A2}" dt="2020-08-26T17:28:59.305" v="2490" actId="14100"/>
          <ac:spMkLst>
            <pc:docMk/>
            <pc:sldMk cId="1450014581" sldId="269"/>
            <ac:spMk id="2" creationId="{C6C08A63-CCD0-4E59-80D7-194C2E0B274F}"/>
          </ac:spMkLst>
        </pc:spChg>
        <pc:spChg chg="mod">
          <ac:chgData name="Keizer, Vincent" userId="3871d944-0631-4d17-92bc-8c75be7a9ac5" providerId="ADAL" clId="{0FB3C4B6-0A0F-477C-938D-95A84CA471A2}" dt="2020-08-26T17:27:45.583" v="2470" actId="20577"/>
          <ac:spMkLst>
            <pc:docMk/>
            <pc:sldMk cId="1450014581" sldId="269"/>
            <ac:spMk id="3" creationId="{81D9134D-A2E5-4284-826E-CD2776524C39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1450014581" sldId="269"/>
            <ac:spMk id="14" creationId="{F5493CFF-E43B-4B10-ACE1-C8A1246629EA}"/>
          </ac:spMkLst>
        </pc:spChg>
        <pc:spChg chg="del">
          <ac:chgData name="Keizer, Vincent" userId="3871d944-0631-4d17-92bc-8c75be7a9ac5" providerId="ADAL" clId="{0FB3C4B6-0A0F-477C-938D-95A84CA471A2}" dt="2020-08-26T17:26:42.956" v="2459"/>
          <ac:spMkLst>
            <pc:docMk/>
            <pc:sldMk cId="1450014581" sldId="269"/>
            <ac:spMk id="45" creationId="{F5493CFF-E43B-4B10-ACE1-C8A1246629EA}"/>
          </ac:spMkLst>
        </pc:spChg>
        <pc:picChg chg="add mod">
          <ac:chgData name="Keizer, Vincent" userId="3871d944-0631-4d17-92bc-8c75be7a9ac5" providerId="ADAL" clId="{0FB3C4B6-0A0F-477C-938D-95A84CA471A2}" dt="2020-08-26T17:29:15.609" v="2491" actId="14100"/>
          <ac:picMkLst>
            <pc:docMk/>
            <pc:sldMk cId="1450014581" sldId="269"/>
            <ac:picMk id="7" creationId="{212F6FF0-9A34-49D5-98F2-9AB1CBCDFF50}"/>
          </ac:picMkLst>
        </pc:picChg>
        <pc:picChg chg="del mod">
          <ac:chgData name="Keizer, Vincent" userId="3871d944-0631-4d17-92bc-8c75be7a9ac5" providerId="ADAL" clId="{0FB3C4B6-0A0F-477C-938D-95A84CA471A2}" dt="2020-08-26T17:26:54.579" v="2462" actId="478"/>
          <ac:picMkLst>
            <pc:docMk/>
            <pc:sldMk cId="1450014581" sldId="269"/>
            <ac:picMk id="9" creationId="{3D4B79E6-F4F6-4B5D-999A-D8ADAEB9A6EE}"/>
          </ac:picMkLst>
        </pc:picChg>
      </pc:sldChg>
      <pc:sldChg chg="add del">
        <pc:chgData name="Keizer, Vincent" userId="3871d944-0631-4d17-92bc-8c75be7a9ac5" providerId="ADAL" clId="{0FB3C4B6-0A0F-477C-938D-95A84CA471A2}" dt="2020-09-08T14:53:14.587" v="5854" actId="2696"/>
        <pc:sldMkLst>
          <pc:docMk/>
          <pc:sldMk cId="3769383750" sldId="270"/>
        </pc:sldMkLst>
      </pc:sldChg>
      <pc:sldMasterChg chg="setBg">
        <pc:chgData name="Keizer, Vincent" userId="3871d944-0631-4d17-92bc-8c75be7a9ac5" providerId="ADAL" clId="{0FB3C4B6-0A0F-477C-938D-95A84CA471A2}" dt="2020-08-26T17:21:33.430" v="2408"/>
        <pc:sldMasterMkLst>
          <pc:docMk/>
          <pc:sldMasterMk cId="2234777612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24E4A-76EA-4B1F-98B1-324009076C93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B6506-7A52-4880-AC3E-082F481BE4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45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Basic practical tips</a:t>
            </a: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or workflow</a:t>
            </a: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Live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coding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on these basic tips</a:t>
            </a: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Download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presentation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&amp; code samples on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my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932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/>
              <a:t> have/You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have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That’s</a:t>
            </a:r>
            <a:r>
              <a:rPr lang="nl-NL" dirty="0"/>
              <a:t> okay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/</a:t>
            </a:r>
            <a:r>
              <a:rPr lang="nl-NL" dirty="0" err="1"/>
              <a:t>shouldn’t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yourself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abstraction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Put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More </a:t>
            </a:r>
            <a:r>
              <a:rPr lang="nl-NL" dirty="0" err="1"/>
              <a:t>managable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updates</a:t>
            </a:r>
          </a:p>
          <a:p>
            <a:pPr marL="0" indent="0">
              <a:buFontTx/>
              <a:buNone/>
            </a:pPr>
            <a:r>
              <a:rPr lang="nl-NL" dirty="0" err="1"/>
              <a:t>Isolated</a:t>
            </a:r>
            <a:r>
              <a:rPr lang="nl-NL" dirty="0"/>
              <a:t> on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living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 </a:t>
            </a:r>
          </a:p>
          <a:p>
            <a:pPr marL="0" indent="0">
              <a:buFontTx/>
              <a:buNone/>
            </a:pPr>
            <a:r>
              <a:rPr lang="nl-NL" dirty="0"/>
              <a:t>Changes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wont</a:t>
            </a:r>
            <a:r>
              <a:rPr lang="nl-NL" dirty="0"/>
              <a:t> break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Testable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own</a:t>
            </a:r>
            <a:r>
              <a:rPr lang="nl-NL" dirty="0"/>
              <a:t> classes</a:t>
            </a:r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test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939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NewtonSoft</a:t>
            </a:r>
            <a:r>
              <a:rPr lang="nl-NL" dirty="0"/>
              <a:t> </a:t>
            </a:r>
            <a:r>
              <a:rPr lang="nl-NL" dirty="0" err="1"/>
              <a:t>json</a:t>
            </a:r>
            <a:endParaRPr lang="nl-NL" dirty="0"/>
          </a:p>
          <a:p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serializer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746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logic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classes</a:t>
            </a:r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afraid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handle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handle</a:t>
            </a:r>
          </a:p>
          <a:p>
            <a:r>
              <a:rPr lang="nl-NL" dirty="0"/>
              <a:t>Application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state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r>
              <a:rPr lang="nl-NL" dirty="0" err="1"/>
              <a:t>Guards</a:t>
            </a:r>
            <a:r>
              <a:rPr lang="nl-NL" dirty="0"/>
              <a:t> -&gt; </a:t>
            </a:r>
            <a:r>
              <a:rPr lang="nl-NL" dirty="0" err="1"/>
              <a:t>invalid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r>
              <a:rPr lang="nl-NL" dirty="0"/>
              <a:t> in </a:t>
            </a:r>
            <a:r>
              <a:rPr lang="nl-NL" dirty="0" err="1"/>
              <a:t>stead</a:t>
            </a:r>
            <a:r>
              <a:rPr lang="nl-NL" dirty="0"/>
              <a:t> of </a:t>
            </a:r>
            <a:r>
              <a:rPr lang="nl-NL" dirty="0" err="1"/>
              <a:t>returning</a:t>
            </a:r>
            <a:r>
              <a:rPr lang="nl-NL" dirty="0"/>
              <a:t> </a:t>
            </a:r>
            <a:r>
              <a:rPr lang="nl-NL" dirty="0" err="1"/>
              <a:t>null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90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first class </a:t>
            </a:r>
            <a:r>
              <a:rPr lang="nl-NL" dirty="0" err="1"/>
              <a:t>conitnues</a:t>
            </a:r>
            <a:r>
              <a:rPr lang="nl-NL" dirty="0"/>
              <a:t> without </a:t>
            </a:r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argument is </a:t>
            </a:r>
            <a:r>
              <a:rPr lang="nl-NL" dirty="0" err="1"/>
              <a:t>provided</a:t>
            </a:r>
            <a:endParaRPr lang="nl-NL" dirty="0"/>
          </a:p>
          <a:p>
            <a:endParaRPr lang="nl-NL" dirty="0"/>
          </a:p>
          <a:p>
            <a:r>
              <a:rPr lang="nl-NL" dirty="0"/>
              <a:t>The second class </a:t>
            </a:r>
            <a:r>
              <a:rPr lang="nl-NL" dirty="0" err="1"/>
              <a:t>throws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exception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exception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handled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right level</a:t>
            </a:r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I’ll</a:t>
            </a:r>
            <a:r>
              <a:rPr lang="nl-NL" dirty="0"/>
              <a:t> show </a:t>
            </a:r>
            <a:r>
              <a:rPr lang="nl-NL" dirty="0" err="1"/>
              <a:t>that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3563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Move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primitive</a:t>
            </a:r>
            <a:r>
              <a:rPr lang="nl-NL" dirty="0"/>
              <a:t> types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mistakes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(compiler </a:t>
            </a:r>
            <a:r>
              <a:rPr lang="nl-NL" dirty="0" err="1"/>
              <a:t>will</a:t>
            </a:r>
            <a:r>
              <a:rPr lang="nl-NL" dirty="0"/>
              <a:t> accept </a:t>
            </a:r>
            <a:r>
              <a:rPr lang="nl-NL" dirty="0" err="1"/>
              <a:t>mixing</a:t>
            </a:r>
            <a:r>
              <a:rPr lang="nl-NL" dirty="0"/>
              <a:t> up strings)</a:t>
            </a:r>
          </a:p>
          <a:p>
            <a:pPr marL="171450" indent="-171450">
              <a:buFontTx/>
              <a:buChar char="-"/>
            </a:pPr>
            <a:r>
              <a:rPr lang="nl-NL" dirty="0"/>
              <a:t>Extra chance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of classes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props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Bundle data </a:t>
            </a:r>
            <a:r>
              <a:rPr lang="nl-NL" dirty="0" err="1"/>
              <a:t>together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FullName</a:t>
            </a:r>
            <a:r>
              <a:rPr lang="nl-NL" dirty="0"/>
              <a:t> -&gt; First name &amp; last name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responsibility</a:t>
            </a:r>
            <a:r>
              <a:rPr lang="nl-NL" dirty="0"/>
              <a:t> of </a:t>
            </a:r>
            <a:r>
              <a:rPr lang="nl-NL" dirty="0" err="1"/>
              <a:t>keeping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data </a:t>
            </a:r>
            <a:r>
              <a:rPr lang="nl-NL" dirty="0" err="1"/>
              <a:t>valid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Always in </a:t>
            </a:r>
            <a:r>
              <a:rPr lang="nl-NL" dirty="0" err="1"/>
              <a:t>valid</a:t>
            </a:r>
            <a:r>
              <a:rPr lang="nl-NL" dirty="0"/>
              <a:t> state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Immutable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4328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199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At </a:t>
            </a:r>
            <a:r>
              <a:rPr lang="nl-NL" dirty="0" err="1"/>
              <a:t>one</a:t>
            </a:r>
            <a:r>
              <a:rPr lang="nl-NL" dirty="0"/>
              <a:t> point </a:t>
            </a:r>
            <a:r>
              <a:rPr lang="nl-NL" dirty="0" err="1"/>
              <a:t>you’re</a:t>
            </a:r>
            <a:r>
              <a:rPr lang="nl-NL" dirty="0"/>
              <a:t> code </a:t>
            </a:r>
            <a:r>
              <a:rPr lang="nl-NL" dirty="0" err="1"/>
              <a:t>will</a:t>
            </a:r>
            <a:r>
              <a:rPr lang="nl-NL" dirty="0"/>
              <a:t> go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production</a:t>
            </a:r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favour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when</a:t>
            </a:r>
            <a:r>
              <a:rPr lang="nl-NL" dirty="0"/>
              <a:t> bugs happen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log </a:t>
            </a:r>
            <a:r>
              <a:rPr lang="nl-NL" dirty="0" err="1"/>
              <a:t>exceptions</a:t>
            </a:r>
            <a:r>
              <a:rPr lang="nl-NL" dirty="0"/>
              <a:t>, </a:t>
            </a:r>
          </a:p>
          <a:p>
            <a:r>
              <a:rPr lang="nl-NL" dirty="0"/>
              <a:t>But log </a:t>
            </a:r>
            <a:r>
              <a:rPr lang="nl-NL" dirty="0" err="1"/>
              <a:t>disciscions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app</a:t>
            </a:r>
          </a:p>
          <a:p>
            <a:r>
              <a:rPr lang="nl-NL" dirty="0" err="1"/>
              <a:t>Create</a:t>
            </a:r>
            <a:r>
              <a:rPr lang="nl-NL" dirty="0"/>
              <a:t> a log </a:t>
            </a:r>
            <a:r>
              <a:rPr lang="nl-NL" dirty="0" err="1"/>
              <a:t>trail</a:t>
            </a:r>
            <a:r>
              <a:rPr lang="nl-NL" dirty="0"/>
              <a:t>/flow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Use</a:t>
            </a:r>
            <a:r>
              <a:rPr lang="nl-NL" dirty="0"/>
              <a:t> separate log levels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flooding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</a:t>
            </a:r>
          </a:p>
          <a:p>
            <a:endParaRPr lang="nl-NL" dirty="0"/>
          </a:p>
          <a:p>
            <a:r>
              <a:rPr lang="nl-NL" dirty="0"/>
              <a:t>Or </a:t>
            </a:r>
            <a:r>
              <a:rPr lang="nl-NL" dirty="0" err="1"/>
              <a:t>use</a:t>
            </a:r>
            <a:r>
              <a:rPr lang="nl-NL" dirty="0"/>
              <a:t> a tool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getter</a:t>
            </a:r>
            <a:r>
              <a:rPr lang="nl-NL" dirty="0"/>
              <a:t> context information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Arguments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Desicions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60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stuck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lot of code </a:t>
            </a:r>
            <a:r>
              <a:rPr lang="nl-NL" dirty="0" err="1"/>
              <a:t>smells</a:t>
            </a:r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worries</a:t>
            </a:r>
            <a:r>
              <a:rPr lang="nl-NL" dirty="0"/>
              <a:t>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start </a:t>
            </a:r>
            <a:r>
              <a:rPr lang="nl-NL" dirty="0" err="1"/>
              <a:t>improving</a:t>
            </a:r>
            <a:r>
              <a:rPr lang="nl-NL" dirty="0"/>
              <a:t> without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redo</a:t>
            </a:r>
            <a:r>
              <a:rPr lang="nl-NL" dirty="0"/>
              <a:t> </a:t>
            </a:r>
            <a:r>
              <a:rPr lang="nl-NL" dirty="0" err="1"/>
              <a:t>everything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?</a:t>
            </a:r>
          </a:p>
          <a:p>
            <a:r>
              <a:rPr lang="nl-NL" dirty="0" err="1"/>
              <a:t>Now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Boyscout:</a:t>
            </a:r>
          </a:p>
          <a:p>
            <a:r>
              <a:rPr lang="nl-NL" dirty="0" err="1"/>
              <a:t>Leave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campside</a:t>
            </a:r>
            <a:r>
              <a:rPr lang="nl-NL" dirty="0"/>
              <a:t> cleaner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found it. Clean up </a:t>
            </a:r>
            <a:r>
              <a:rPr lang="nl-NL" dirty="0" err="1"/>
              <a:t>all</a:t>
            </a:r>
            <a:r>
              <a:rPr lang="nl-NL" dirty="0"/>
              <a:t> files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touch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level.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feature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tested</a:t>
            </a: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over time.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sell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couple</a:t>
            </a:r>
            <a:r>
              <a:rPr lang="nl-NL" dirty="0"/>
              <a:t> of more sprints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</a:t>
            </a:r>
            <a:r>
              <a:rPr lang="nl-NL" dirty="0"/>
              <a:t> customer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takes more time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refactoring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important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save </a:t>
            </a:r>
            <a:r>
              <a:rPr lang="nl-NL" dirty="0" err="1"/>
              <a:t>them</a:t>
            </a:r>
            <a:r>
              <a:rPr lang="nl-NL" dirty="0"/>
              <a:t> money in </a:t>
            </a:r>
            <a:r>
              <a:rPr lang="nl-NL" dirty="0" err="1"/>
              <a:t>the</a:t>
            </a:r>
            <a:r>
              <a:rPr lang="nl-NL" dirty="0"/>
              <a:t> long run: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Less</a:t>
            </a:r>
            <a:r>
              <a:rPr lang="nl-NL" dirty="0"/>
              <a:t> bugs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overdo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r>
              <a:rPr lang="nl-NL" dirty="0" err="1"/>
              <a:t>Dont</a:t>
            </a:r>
            <a:r>
              <a:rPr lang="nl-NL" dirty="0"/>
              <a:t> </a:t>
            </a:r>
            <a:r>
              <a:rPr lang="nl-NL" dirty="0" err="1"/>
              <a:t>refactor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at </a:t>
            </a:r>
            <a:r>
              <a:rPr lang="nl-NL" dirty="0" err="1"/>
              <a:t>once</a:t>
            </a:r>
            <a:endParaRPr lang="nl-NL" dirty="0"/>
          </a:p>
          <a:p>
            <a:r>
              <a:rPr lang="nl-NL" dirty="0"/>
              <a:t>Keep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eye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delivering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. Be </a:t>
            </a:r>
            <a:r>
              <a:rPr lang="nl-NL" dirty="0" err="1"/>
              <a:t>pragmatic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99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Refactor</a:t>
            </a:r>
            <a:r>
              <a:rPr lang="nl-NL" dirty="0"/>
              <a:t> code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havent </a:t>
            </a:r>
            <a:r>
              <a:rPr lang="nl-NL" dirty="0" err="1"/>
              <a:t>written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unit tests</a:t>
            </a:r>
          </a:p>
          <a:p>
            <a:r>
              <a:rPr lang="nl-NL" dirty="0"/>
              <a:t>It’s a </a:t>
            </a:r>
            <a:r>
              <a:rPr lang="nl-NL" dirty="0" err="1"/>
              <a:t>good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before</a:t>
            </a:r>
            <a:r>
              <a:rPr lang="nl-NL" dirty="0"/>
              <a:t> making changes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familiair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endParaRPr lang="nl-NL" dirty="0"/>
          </a:p>
          <a:p>
            <a:r>
              <a:rPr lang="nl-NL" dirty="0"/>
              <a:t>TDD –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afterwards</a:t>
            </a:r>
            <a:r>
              <a:rPr lang="nl-NL" dirty="0"/>
              <a:t> </a:t>
            </a:r>
            <a:r>
              <a:rPr lang="nl-NL" dirty="0" err="1"/>
              <a:t>feels</a:t>
            </a:r>
            <a:r>
              <a:rPr lang="nl-NL" dirty="0"/>
              <a:t> more </a:t>
            </a:r>
            <a:r>
              <a:rPr lang="nl-NL" dirty="0" err="1"/>
              <a:t>useless</a:t>
            </a:r>
            <a:endParaRPr lang="nl-NL" dirty="0"/>
          </a:p>
          <a:p>
            <a:endParaRPr lang="nl-NL" dirty="0"/>
          </a:p>
          <a:p>
            <a:r>
              <a:rPr lang="nl-NL" dirty="0"/>
              <a:t>Running unit tests is way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83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Pair </a:t>
            </a:r>
            <a:r>
              <a:rPr lang="nl-NL" dirty="0" err="1"/>
              <a:t>programming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on a feature</a:t>
            </a:r>
          </a:p>
          <a:p>
            <a:pPr marL="171450" indent="-171450">
              <a:buFontTx/>
              <a:buChar char="-"/>
            </a:pPr>
            <a:r>
              <a:rPr lang="nl-NL" dirty="0"/>
              <a:t>Push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 level up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Talking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a solution </a:t>
            </a:r>
            <a:r>
              <a:rPr lang="nl-NL" dirty="0" err="1"/>
              <a:t>will</a:t>
            </a:r>
            <a:r>
              <a:rPr lang="nl-NL" dirty="0"/>
              <a:t> most of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solution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dirty="0"/>
              <a:t>Pull </a:t>
            </a:r>
            <a:r>
              <a:rPr lang="nl-NL" dirty="0" err="1"/>
              <a:t>Request</a:t>
            </a:r>
            <a:r>
              <a:rPr lang="nl-NL" dirty="0"/>
              <a:t> Reviews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Comments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a bad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helps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code base</a:t>
            </a:r>
          </a:p>
          <a:p>
            <a:pPr marL="171450" indent="-171450">
              <a:buFontTx/>
              <a:buChar char="-"/>
            </a:pPr>
            <a:r>
              <a:rPr lang="nl-NL" dirty="0"/>
              <a:t>Keep </a:t>
            </a:r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positive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bashing</a:t>
            </a:r>
            <a:r>
              <a:rPr lang="nl-NL" dirty="0"/>
              <a:t> </a:t>
            </a:r>
            <a:r>
              <a:rPr lang="nl-NL" dirty="0" err="1"/>
              <a:t>colleques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developers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Testers</a:t>
            </a:r>
          </a:p>
          <a:p>
            <a:pPr marL="171450" indent="-171450">
              <a:buFontTx/>
              <a:buChar char="-"/>
            </a:pPr>
            <a:r>
              <a:rPr lang="nl-NL" dirty="0"/>
              <a:t>Managers,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code </a:t>
            </a:r>
            <a:r>
              <a:rPr lang="nl-NL" dirty="0" err="1"/>
              <a:t>costs</a:t>
            </a:r>
            <a:r>
              <a:rPr lang="nl-NL" dirty="0"/>
              <a:t> time but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save money in </a:t>
            </a:r>
            <a:r>
              <a:rPr lang="nl-NL" dirty="0" err="1"/>
              <a:t>the</a:t>
            </a:r>
            <a:r>
              <a:rPr lang="nl-NL" dirty="0"/>
              <a:t> long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29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question is, </a:t>
            </a:r>
            <a:r>
              <a:rPr lang="nl-NL" dirty="0" err="1"/>
              <a:t>What</a:t>
            </a:r>
            <a:r>
              <a:rPr lang="nl-NL" dirty="0"/>
              <a:t> is code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r>
              <a:rPr lang="nl-NL" dirty="0"/>
              <a:t>It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ask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different </a:t>
            </a:r>
            <a:r>
              <a:rPr lang="nl-NL" dirty="0" err="1"/>
              <a:t>opinions</a:t>
            </a:r>
            <a:r>
              <a:rPr lang="nl-NL" dirty="0"/>
              <a:t>….</a:t>
            </a:r>
          </a:p>
          <a:p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duplication</a:t>
            </a:r>
            <a:r>
              <a:rPr lang="nl-NL" dirty="0"/>
              <a:t> / </a:t>
            </a:r>
            <a:r>
              <a:rPr lang="nl-NL" dirty="0" err="1"/>
              <a:t>Generic</a:t>
            </a:r>
            <a:r>
              <a:rPr lang="nl-NL" dirty="0"/>
              <a:t> code</a:t>
            </a:r>
          </a:p>
          <a:p>
            <a:r>
              <a:rPr lang="nl-NL" dirty="0"/>
              <a:t>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talk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I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 a lot of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I’ve</a:t>
            </a:r>
            <a:r>
              <a:rPr lang="nl-NL" dirty="0"/>
              <a:t> </a:t>
            </a:r>
            <a:r>
              <a:rPr lang="nl-NL" dirty="0" err="1"/>
              <a:t>worked</a:t>
            </a:r>
            <a:r>
              <a:rPr lang="nl-NL" dirty="0"/>
              <a:t> on</a:t>
            </a:r>
          </a:p>
          <a:p>
            <a:r>
              <a:rPr lang="nl-NL" dirty="0"/>
              <a:t>I like </a:t>
            </a:r>
            <a:r>
              <a:rPr lang="nl-NL" dirty="0" err="1"/>
              <a:t>to</a:t>
            </a:r>
            <a:r>
              <a:rPr lang="nl-NL" dirty="0"/>
              <a:t> share </a:t>
            </a:r>
            <a:r>
              <a:rPr lang="nl-NL" dirty="0" err="1"/>
              <a:t>some</a:t>
            </a:r>
            <a:r>
              <a:rPr lang="nl-NL" dirty="0"/>
              <a:t> basic practical tips on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start </a:t>
            </a:r>
            <a:r>
              <a:rPr lang="nl-NL" dirty="0" err="1"/>
              <a:t>using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on code </a:t>
            </a:r>
            <a:r>
              <a:rPr lang="nl-NL" dirty="0" err="1"/>
              <a:t>quality</a:t>
            </a:r>
            <a:r>
              <a:rPr lang="nl-NL" dirty="0"/>
              <a:t>, but we </a:t>
            </a:r>
            <a:r>
              <a:rPr lang="nl-NL" dirty="0" err="1"/>
              <a:t>only</a:t>
            </a:r>
            <a:r>
              <a:rPr lang="nl-NL" dirty="0"/>
              <a:t> have half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hour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25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/>
              <a:t>Demo/show </a:t>
            </a:r>
            <a:r>
              <a:rPr lang="nl-NL" dirty="0" err="1"/>
              <a:t>you</a:t>
            </a:r>
            <a:r>
              <a:rPr lang="nl-NL" dirty="0"/>
              <a:t> tips in </a:t>
            </a:r>
            <a:r>
              <a:rPr lang="nl-NL" dirty="0" err="1"/>
              <a:t>practice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live </a:t>
            </a:r>
            <a:r>
              <a:rPr lang="nl-NL" dirty="0" err="1"/>
              <a:t>coding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of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/>
              <a:t>my </a:t>
            </a:r>
            <a:r>
              <a:rPr lang="nl-NL" dirty="0" err="1"/>
              <a:t>former</a:t>
            </a:r>
            <a:r>
              <a:rPr lang="nl-NL" dirty="0"/>
              <a:t> </a:t>
            </a:r>
            <a:r>
              <a:rPr lang="nl-NL" dirty="0" err="1"/>
              <a:t>projects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It has a lot of code </a:t>
            </a:r>
            <a:r>
              <a:rPr lang="nl-NL" dirty="0" err="1"/>
              <a:t>smells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these tips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more </a:t>
            </a:r>
            <a:r>
              <a:rPr lang="nl-NL" dirty="0" err="1"/>
              <a:t>readable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maintainable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58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my</a:t>
            </a:r>
            <a:r>
              <a:rPr lang="nl-NL" dirty="0"/>
              <a:t> view 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Managing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One</a:t>
            </a:r>
            <a:r>
              <a:rPr lang="nl-NL" dirty="0"/>
              <a:t> important aspect of code </a:t>
            </a:r>
            <a:r>
              <a:rPr lang="nl-NL" dirty="0" err="1"/>
              <a:t>quality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intention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/>
              <a:t>Let </a:t>
            </a:r>
            <a:r>
              <a:rPr lang="nl-NL" dirty="0" err="1"/>
              <a:t>you</a:t>
            </a:r>
            <a:r>
              <a:rPr lang="nl-NL" dirty="0"/>
              <a:t> code </a:t>
            </a:r>
            <a:r>
              <a:rPr lang="nl-NL" dirty="0" err="1"/>
              <a:t>tell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do?</a:t>
            </a:r>
          </a:p>
          <a:p>
            <a:pPr marL="628650" lvl="1" indent="-171450"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solving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does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r>
              <a:rPr lang="nl-NL" dirty="0"/>
              <a:t> do?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Make </a:t>
            </a:r>
            <a:r>
              <a:rPr lang="nl-NL" dirty="0" err="1"/>
              <a:t>things</a:t>
            </a:r>
            <a:r>
              <a:rPr lang="nl-NL" dirty="0"/>
              <a:t> explicit</a:t>
            </a:r>
          </a:p>
          <a:p>
            <a:pPr marL="628650" lvl="1" indent="-171450">
              <a:buFontTx/>
              <a:buChar char="-"/>
            </a:pPr>
            <a:r>
              <a:rPr lang="nl-NL" dirty="0" err="1"/>
              <a:t>Abstractions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/>
              <a:t>Making </a:t>
            </a:r>
            <a:r>
              <a:rPr lang="nl-NL" dirty="0" err="1"/>
              <a:t>things</a:t>
            </a:r>
            <a:r>
              <a:rPr lang="nl-NL" dirty="0"/>
              <a:t> easy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last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code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The code will change in the future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understand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change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Less chances on bugs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 On long term: Higher productivity/less bugs/Less costs for customer 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Practical tips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endParaRPr lang="nl-NL" dirty="0"/>
          </a:p>
          <a:p>
            <a:endParaRPr lang="nl-NL" dirty="0"/>
          </a:p>
          <a:p>
            <a:r>
              <a:rPr lang="nl-NL" dirty="0"/>
              <a:t>Low level</a:t>
            </a:r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/>
              <a:t>Start </a:t>
            </a:r>
            <a:r>
              <a:rPr lang="nl-NL" dirty="0" err="1"/>
              <a:t>with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452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talk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design </a:t>
            </a:r>
            <a:r>
              <a:rPr lang="nl-NL" dirty="0" err="1"/>
              <a:t>patterns</a:t>
            </a:r>
            <a:endParaRPr lang="nl-NL" dirty="0"/>
          </a:p>
          <a:p>
            <a:r>
              <a:rPr lang="nl-NL" dirty="0" err="1"/>
              <a:t>Doesnt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 fan of 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, </a:t>
            </a:r>
            <a:r>
              <a:rPr lang="nl-NL" dirty="0" err="1"/>
              <a:t>f.e</a:t>
            </a:r>
            <a:r>
              <a:rPr lang="nl-NL" dirty="0"/>
              <a:t>.</a:t>
            </a:r>
          </a:p>
          <a:p>
            <a:r>
              <a:rPr lang="nl-NL" dirty="0"/>
              <a:t>Great building </a:t>
            </a:r>
            <a:r>
              <a:rPr lang="nl-NL" dirty="0" err="1"/>
              <a:t>blocks</a:t>
            </a:r>
            <a:endParaRPr lang="nl-NL" dirty="0"/>
          </a:p>
          <a:p>
            <a:r>
              <a:rPr lang="nl-NL" dirty="0" err="1"/>
              <a:t>Its</a:t>
            </a:r>
            <a:r>
              <a:rPr lang="nl-NL" dirty="0"/>
              <a:t> proven over time</a:t>
            </a:r>
          </a:p>
          <a:p>
            <a:r>
              <a:rPr lang="nl-NL" dirty="0"/>
              <a:t>Universal </a:t>
            </a:r>
            <a:r>
              <a:rPr lang="nl-NL" dirty="0" err="1"/>
              <a:t>vocabulary</a:t>
            </a:r>
            <a:r>
              <a:rPr lang="nl-NL" dirty="0"/>
              <a:t> -&gt; </a:t>
            </a:r>
            <a:r>
              <a:rPr lang="nl-NL" dirty="0" err="1"/>
              <a:t>factory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89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thing</a:t>
            </a:r>
            <a:r>
              <a:rPr lang="nl-NL" dirty="0"/>
              <a:t> -&gt;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important </a:t>
            </a:r>
            <a:r>
              <a:rPr lang="nl-NL" dirty="0" err="1"/>
              <a:t>things</a:t>
            </a:r>
            <a:endParaRPr lang="nl-NL" dirty="0"/>
          </a:p>
          <a:p>
            <a:r>
              <a:rPr lang="nl-NL" dirty="0"/>
              <a:t>Sounds like a no </a:t>
            </a:r>
            <a:r>
              <a:rPr lang="nl-NL" dirty="0" err="1"/>
              <a:t>brainer</a:t>
            </a:r>
            <a:r>
              <a:rPr lang="nl-NL" dirty="0"/>
              <a:t>, but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</a:t>
            </a:r>
          </a:p>
          <a:p>
            <a:endParaRPr lang="nl-NL" dirty="0"/>
          </a:p>
          <a:p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namespaces</a:t>
            </a:r>
            <a:r>
              <a:rPr lang="nl-NL" dirty="0"/>
              <a:t>, variables, unit tests</a:t>
            </a:r>
          </a:p>
          <a:p>
            <a:endParaRPr lang="nl-NL" dirty="0"/>
          </a:p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err="1"/>
              <a:t>Descriptive</a:t>
            </a:r>
            <a:r>
              <a:rPr lang="nl-NL" dirty="0"/>
              <a:t> name, </a:t>
            </a:r>
            <a:r>
              <a:rPr lang="nl-NL" dirty="0" err="1"/>
              <a:t>describe</a:t>
            </a:r>
            <a:r>
              <a:rPr lang="nl-NL" dirty="0"/>
              <a:t>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Make </a:t>
            </a:r>
            <a:r>
              <a:rPr lang="nl-NL" dirty="0" err="1"/>
              <a:t>everyting</a:t>
            </a:r>
            <a:r>
              <a:rPr lang="nl-NL" dirty="0"/>
              <a:t> as Explicit as </a:t>
            </a:r>
            <a:r>
              <a:rPr lang="nl-NL" dirty="0" err="1"/>
              <a:t>possible</a:t>
            </a:r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Tell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class/</a:t>
            </a:r>
            <a:r>
              <a:rPr lang="nl-NL" dirty="0" err="1"/>
              <a:t>method</a:t>
            </a:r>
            <a:r>
              <a:rPr lang="nl-NL" dirty="0"/>
              <a:t>/</a:t>
            </a:r>
            <a:r>
              <a:rPr lang="nl-NL" dirty="0" err="1"/>
              <a:t>variable</a:t>
            </a:r>
            <a:r>
              <a:rPr lang="nl-NL" dirty="0"/>
              <a:t> does -&gt; </a:t>
            </a:r>
            <a:r>
              <a:rPr lang="nl-NL" dirty="0" err="1"/>
              <a:t>functionality</a:t>
            </a:r>
            <a:r>
              <a:rPr lang="nl-NL" dirty="0"/>
              <a:t>/feature</a:t>
            </a:r>
          </a:p>
          <a:p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Domain </a:t>
            </a:r>
            <a:r>
              <a:rPr lang="nl-NL" dirty="0" err="1"/>
              <a:t>language</a:t>
            </a:r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technical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a domain expert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/her</a:t>
            </a:r>
          </a:p>
          <a:p>
            <a:endParaRPr lang="nl-NL" dirty="0"/>
          </a:p>
          <a:p>
            <a:r>
              <a:rPr lang="nl-NL" dirty="0" err="1"/>
              <a:t>Consistency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name </a:t>
            </a:r>
            <a:r>
              <a:rPr lang="nl-NL" dirty="0" err="1"/>
              <a:t>and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abbreviations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30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name, </a:t>
            </a:r>
            <a:r>
              <a:rPr lang="nl-NL" dirty="0" err="1"/>
              <a:t>says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endParaRPr lang="nl-NL" dirty="0"/>
          </a:p>
          <a:p>
            <a:r>
              <a:rPr lang="nl-NL" dirty="0"/>
              <a:t>Small</a:t>
            </a:r>
          </a:p>
          <a:p>
            <a:pPr marL="171450" indent="-171450">
              <a:buFontTx/>
              <a:buChar char="-"/>
            </a:pPr>
            <a:r>
              <a:rPr lang="nl-NL" dirty="0"/>
              <a:t>I </a:t>
            </a:r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a max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lines</a:t>
            </a:r>
            <a:r>
              <a:rPr lang="nl-NL" dirty="0"/>
              <a:t> (4)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in </a:t>
            </a:r>
            <a:r>
              <a:rPr lang="nl-NL" dirty="0" err="1"/>
              <a:t>function</a:t>
            </a:r>
            <a:r>
              <a:rPr lang="nl-NL" dirty="0"/>
              <a:t> -&gt;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name of </a:t>
            </a:r>
            <a:r>
              <a:rPr lang="nl-NL" dirty="0" err="1"/>
              <a:t>function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Chop</a:t>
            </a:r>
            <a:r>
              <a:rPr lang="nl-NL" dirty="0"/>
              <a:t> up </a:t>
            </a:r>
            <a:r>
              <a:rPr lang="nl-NL" dirty="0" err="1"/>
              <a:t>your</a:t>
            </a:r>
            <a:r>
              <a:rPr lang="nl-NL" dirty="0"/>
              <a:t> class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a Flow in </a:t>
            </a:r>
            <a:r>
              <a:rPr lang="nl-NL" dirty="0" err="1"/>
              <a:t>your</a:t>
            </a:r>
            <a:r>
              <a:rPr lang="nl-NL" dirty="0"/>
              <a:t> class -&gt;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 does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:</a:t>
            </a:r>
          </a:p>
          <a:p>
            <a:pPr marL="0" indent="0">
              <a:buFontTx/>
              <a:buNone/>
            </a:pPr>
            <a:r>
              <a:rPr lang="nl-NL" dirty="0"/>
              <a:t>- SRP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classes,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every</a:t>
            </a:r>
            <a:r>
              <a:rPr lang="nl-NL" dirty="0"/>
              <a:t> level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Side </a:t>
            </a:r>
            <a:r>
              <a:rPr lang="nl-NL" dirty="0" err="1"/>
              <a:t>effects</a:t>
            </a:r>
            <a:r>
              <a:rPr lang="nl-NL" dirty="0"/>
              <a:t> free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operation of an object that produces output but without modifying its own state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Calling</a:t>
            </a:r>
            <a:r>
              <a:rPr lang="nl-NL" dirty="0"/>
              <a:t> a </a:t>
            </a:r>
            <a:r>
              <a:rPr lang="nl-NL" dirty="0" err="1"/>
              <a:t>method</a:t>
            </a:r>
            <a:r>
              <a:rPr lang="nl-NL" dirty="0"/>
              <a:t> multiple </a:t>
            </a:r>
            <a:r>
              <a:rPr lang="nl-NL" dirty="0" err="1"/>
              <a:t>times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result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Keep </a:t>
            </a:r>
            <a:r>
              <a:rPr lang="nl-NL" dirty="0" err="1"/>
              <a:t>arguments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minimum:</a:t>
            </a:r>
          </a:p>
          <a:p>
            <a:pPr marL="171450" indent="-171450">
              <a:buFontTx/>
              <a:buChar char="-"/>
            </a:pPr>
            <a:r>
              <a:rPr lang="nl-NL" dirty="0"/>
              <a:t>More </a:t>
            </a:r>
            <a:r>
              <a:rPr lang="nl-NL" dirty="0" err="1"/>
              <a:t>arguments</a:t>
            </a:r>
            <a:r>
              <a:rPr lang="nl-NL" dirty="0"/>
              <a:t> ==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complexity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20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Same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Intenion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endParaRPr lang="nl-NL" dirty="0"/>
          </a:p>
          <a:p>
            <a:r>
              <a:rPr lang="nl-NL" dirty="0" err="1"/>
              <a:t>Testability</a:t>
            </a:r>
            <a:r>
              <a:rPr lang="nl-NL" dirty="0"/>
              <a:t>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smaller classes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mocks</a:t>
            </a:r>
            <a:r>
              <a:rPr lang="nl-NL" dirty="0"/>
              <a:t> -&gt;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sign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 does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these classes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3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Meaningfull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endParaRPr lang="nl-NL" dirty="0"/>
          </a:p>
          <a:p>
            <a:r>
              <a:rPr lang="nl-NL" dirty="0"/>
              <a:t>Group </a:t>
            </a:r>
            <a:r>
              <a:rPr lang="nl-NL" dirty="0" err="1"/>
              <a:t>by</a:t>
            </a:r>
            <a:r>
              <a:rPr lang="nl-NL" dirty="0"/>
              <a:t> Features, </a:t>
            </a:r>
            <a:r>
              <a:rPr lang="nl-NL" dirty="0" err="1"/>
              <a:t>Functionality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Avoid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/>
              <a:t>Bad </a:t>
            </a:r>
            <a:r>
              <a:rPr lang="nl-NL" dirty="0" err="1"/>
              <a:t>namespaces</a:t>
            </a:r>
            <a:r>
              <a:rPr lang="nl-NL" dirty="0"/>
              <a:t>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meaningfull</a:t>
            </a:r>
            <a:r>
              <a:rPr lang="nl-NL" dirty="0"/>
              <a:t>,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): Technical/Types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Enums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Intefaces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Helpers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ExtensionMethods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Mappers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Placing</a:t>
            </a:r>
            <a:r>
              <a:rPr lang="nl-NL" dirty="0"/>
              <a:t> classes in </a:t>
            </a:r>
            <a:r>
              <a:rPr lang="nl-NL" dirty="0" err="1"/>
              <a:t>the</a:t>
            </a:r>
            <a:r>
              <a:rPr lang="nl-NL" dirty="0"/>
              <a:t> root</a:t>
            </a:r>
          </a:p>
          <a:p>
            <a:pPr marL="171450" indent="-171450">
              <a:buFontTx/>
              <a:buChar char="-"/>
            </a:pPr>
            <a:r>
              <a:rPr lang="nl-NL" dirty="0"/>
              <a:t>Will get a mess over time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Group </a:t>
            </a:r>
            <a:r>
              <a:rPr lang="nl-NL" dirty="0" err="1"/>
              <a:t>together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Group features </a:t>
            </a:r>
            <a:r>
              <a:rPr lang="nl-NL" dirty="0" err="1"/>
              <a:t>together</a:t>
            </a:r>
            <a:r>
              <a:rPr lang="nl-NL" dirty="0"/>
              <a:t>.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features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“Helpers”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0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demo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processing files</a:t>
            </a:r>
          </a:p>
          <a:p>
            <a:endParaRPr lang="nl-NL" dirty="0"/>
          </a:p>
          <a:p>
            <a:r>
              <a:rPr lang="nl-NL" dirty="0"/>
              <a:t>Right side </a:t>
            </a:r>
            <a:r>
              <a:rPr lang="nl-NL" dirty="0" err="1"/>
              <a:t>tells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does</a:t>
            </a:r>
          </a:p>
          <a:p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classes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r>
              <a:rPr lang="nl-NL" dirty="0" err="1"/>
              <a:t>Left</a:t>
            </a:r>
            <a:r>
              <a:rPr lang="nl-NL" dirty="0"/>
              <a:t> side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 classes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namespaces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364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F684-6657-4731-9E5D-D7012E140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3F598-FFBA-414E-8FC4-3D33A8325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0D37-3DED-4A41-8C69-582E86CC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A70B-6FB5-4E49-BC0D-8E059B26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3E15-4BC7-4810-9EB8-2EED777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19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0F3-3C1C-4F5C-93B5-BAC816BD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1D4C8-79D3-40BC-9EAF-50EFC0516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A853B-D3AE-46F6-B145-8DDE4DCB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DFD9E-B973-4A05-A811-C0B314AC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CBCF-06EF-4D0F-B7C8-2A842D69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11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94F91-3B7B-47A6-BABE-0D284E6B9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26413-55E1-4A05-8B43-A9956FBD2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40DF-281D-433D-8B6D-E5938113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CA54-9328-4707-A3FA-9E67EC05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17893-CA1E-451F-86DB-403D747E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08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F3C2-C941-46F5-9BB5-6934BD99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BC66-9290-44B3-A539-A5232718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F52D-D34D-47FC-AAEC-5331334C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F009-B3B9-4395-8EEA-81FE35B5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7E09C-DD68-4676-A3D9-04C55CE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20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F1DF-AA7C-4F38-A0C6-19DF8B2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BBA19-6114-494B-9336-5E58D9B2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33EE-2708-4248-A290-1A7845FB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1CFC-4D2E-4035-BF62-F022C530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EACEB-AA83-4C1E-AD40-C99F7347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5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D802-4B29-4482-AC06-CBAFA4A4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DFA5-E27C-4E11-B64B-6E1EE5A76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F2297-B960-48DD-B050-BF538C66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F49D7-868F-4A50-BEA7-42EC18F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1A67F-A27C-44E0-8DCF-66E8ED95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52F3B-CE50-4C67-8042-36609F4E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47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617C-10AA-41E9-B7DD-17484135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3E65-6C44-4AE2-9BCF-381F5F0CB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03681-9F8B-4AAD-9A28-B6AE6BA8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86972-7DBF-4D85-8FF6-2F32FE4EF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439E9-2F98-4FCF-A5D9-72BB91D93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7011E-3E3C-4665-906D-71C9E122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231F4-2511-4315-9F50-DE176EB7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8CC07-2975-43BA-AF94-63E0CE9D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07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4FBE-B183-4AEF-9AF6-3F0EF49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50853-06E6-46AD-917D-F6189105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C4437-4B58-4046-8F71-4B244469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ED9A5-C174-42A6-AF90-186B15BE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48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C4F0B-F903-469A-88FD-C1C9BD5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109-C580-4350-8719-CCDCDA4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E6C6-B43A-40FD-B740-B9462C9A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98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DAA-3B8E-48EF-87D1-2328A5F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75B2D-8A01-483F-8642-EEC7C750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A5B3-A5F2-4DB7-A295-5A747A17A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895FD-4F08-4DAF-82CE-B1866DBF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C8165-CBE2-455E-95D4-A2D0A569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FA886-22A1-4724-911C-C9280B0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9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D1E1-5548-48AD-8E63-FD01AE0B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D0ECD-02EF-4B8C-A193-6ADC03287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E3802-50A8-40AC-98C9-26B22214A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6DE3A-4D14-4845-B647-C94E6EB5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94A0-0EFE-405D-9583-1202F49F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9AAE5-4EAB-488C-938A-E3BB8597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35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D7FE8-BE51-4CDA-A075-7D9F07FD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879D-5906-4187-A90E-694C382F9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7A0EF-3354-4AE8-ABAA-4A86EF560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76C4-25A7-450F-A9B6-CE05E8BF2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D35A-3061-4F57-9353-7B86BA703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77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04B-8CB9-4FC7-AB1A-471E4F679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8359" y="7142798"/>
            <a:ext cx="9144000" cy="23876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19401-645C-40B9-A9F9-C1FD5A7C0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5720" y="8031957"/>
            <a:ext cx="9144000" cy="1655762"/>
          </a:xfrm>
        </p:spPr>
        <p:txBody>
          <a:bodyPr/>
          <a:lstStyle/>
          <a:p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F06A90-BAB2-4D59-9F4F-AE9C7E265C84}"/>
              </a:ext>
            </a:extLst>
          </p:cNvPr>
          <p:cNvSpPr/>
          <p:nvPr/>
        </p:nvSpPr>
        <p:spPr>
          <a:xfrm>
            <a:off x="0" y="0"/>
            <a:ext cx="622091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r>
              <a:rPr lang="nl-NL" sz="4000" dirty="0">
                <a:solidFill>
                  <a:schemeClr val="tx1"/>
                </a:solidFill>
              </a:rPr>
              <a:t>Vincent Keizer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Developer @ Capgemini</a:t>
            </a: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https://github.com/vincentkeizer/</a:t>
            </a:r>
          </a:p>
          <a:p>
            <a:pPr algn="ctr"/>
            <a:r>
              <a:rPr lang="nl-NL" sz="2800" dirty="0" err="1">
                <a:solidFill>
                  <a:schemeClr val="tx1"/>
                </a:solidFill>
              </a:rPr>
              <a:t>CodeQualityDemoApp</a:t>
            </a:r>
            <a:endParaRPr lang="nl-NL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@vincentkeizer">
            <a:extLst>
              <a:ext uri="{FF2B5EF4-FFF2-40B4-BE49-F238E27FC236}">
                <a16:creationId xmlns:a16="http://schemas.microsoft.com/office/drawing/2014/main" id="{2278CA0E-9760-452A-9C4C-782DCB01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02" y="993464"/>
            <a:ext cx="1923113" cy="1923113"/>
          </a:xfrm>
          <a:prstGeom prst="ellipse">
            <a:avLst/>
          </a:prstGeom>
          <a:ln w="190500" cap="rnd">
            <a:noFill/>
            <a:prstDash val="solid"/>
          </a:ln>
          <a:effectLst>
            <a:outerShdw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5714EC-5C1B-4AD4-A342-8A2C77163E7A}"/>
              </a:ext>
            </a:extLst>
          </p:cNvPr>
          <p:cNvSpPr txBox="1"/>
          <p:nvPr/>
        </p:nvSpPr>
        <p:spPr>
          <a:xfrm>
            <a:off x="6860052" y="2101800"/>
            <a:ext cx="4675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Improving Code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Basic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62D2B-8BA0-4B36-9A3D-98CAC4349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926" y="58235"/>
            <a:ext cx="2794147" cy="10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0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7358063" y="4343400"/>
            <a:ext cx="4486275" cy="19044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74BF-612C-4C8B-A617-CC256DCA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79" y="4571454"/>
            <a:ext cx="4296842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External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214755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-213360" y="-121920"/>
            <a:ext cx="12512040" cy="72085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E416BE-DAF8-4B84-8744-3330D62F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C71F8-765B-428B-8394-41275C3F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66" y="1198620"/>
            <a:ext cx="9627787" cy="4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64AC9-855D-468A-80B6-607251FB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09" y="410245"/>
            <a:ext cx="4413585" cy="1923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Don’t be afraid to throw exceptions</a:t>
            </a:r>
          </a:p>
        </p:txBody>
      </p:sp>
    </p:spTree>
    <p:extLst>
      <p:ext uri="{BB962C8B-B14F-4D97-AF65-F5344CB8AC3E}">
        <p14:creationId xmlns:p14="http://schemas.microsoft.com/office/powerpoint/2010/main" val="313840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0B27C-0240-43C6-AD3C-862D5FE2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EF23E2-AA81-494B-B3D4-0BA801D42597}"/>
              </a:ext>
            </a:extLst>
          </p:cNvPr>
          <p:cNvSpPr/>
          <p:nvPr/>
        </p:nvSpPr>
        <p:spPr>
          <a:xfrm>
            <a:off x="-228600" y="-121919"/>
            <a:ext cx="12573000" cy="7269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91A2F-6470-405C-8E6B-61C232E9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48" y="325549"/>
            <a:ext cx="10816808" cy="2456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4787E-BA3C-4255-B9D8-AB7ADD3CC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48" y="3442509"/>
            <a:ext cx="10816808" cy="29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31E1B3-55E8-4DDD-89A6-B848C197FE21}"/>
              </a:ext>
            </a:extLst>
          </p:cNvPr>
          <p:cNvSpPr/>
          <p:nvPr/>
        </p:nvSpPr>
        <p:spPr>
          <a:xfrm>
            <a:off x="0" y="-1270666"/>
            <a:ext cx="4556760" cy="81286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46EB-C259-4530-B5F5-2B4DFD9C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401194"/>
            <a:ext cx="10515600" cy="1208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Richer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EF8E6-8827-463A-91CD-D315AEB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4302177"/>
            <a:ext cx="10515600" cy="284282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is more than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primitives &amp; DTOs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47437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69BED0-0BE2-4F48-AA97-33D3B9EB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8082C-18D7-42F2-86C7-65EFB91F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D0F87-26A6-4C42-BFAF-E88DB30CBF24}"/>
              </a:ext>
            </a:extLst>
          </p:cNvPr>
          <p:cNvSpPr/>
          <p:nvPr/>
        </p:nvSpPr>
        <p:spPr>
          <a:xfrm>
            <a:off x="-685800" y="-502919"/>
            <a:ext cx="13426440" cy="7620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50D8D-4E23-44A4-A6E9-9776C5B6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1198"/>
            <a:ext cx="11064240" cy="1258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F2AEAC-BCA9-4715-AED1-44AABEC3D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14805"/>
            <a:ext cx="11039977" cy="10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843D03-A00D-4966-9112-69C30D030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E18716-0449-4C08-BCBB-2BEC72DDFF24}"/>
              </a:ext>
            </a:extLst>
          </p:cNvPr>
          <p:cNvSpPr/>
          <p:nvPr/>
        </p:nvSpPr>
        <p:spPr>
          <a:xfrm>
            <a:off x="8911989" y="-33735"/>
            <a:ext cx="328001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FE896-735E-4BE1-AD83-D9E5AE2E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76" y="406069"/>
            <a:ext cx="10515600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Logging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1371-1E83-43F3-BD12-6AB8B09A9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576" y="2763862"/>
            <a:ext cx="10515600" cy="3688069"/>
          </a:xfrm>
        </p:spPr>
        <p:txBody>
          <a:bodyPr/>
          <a:lstStyle/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 only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exceptions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Trail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 level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5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3EF60-A074-4D8A-90EC-5DF15FF00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EB19F3-A486-4526-AD13-6EFCB18E3C9E}"/>
              </a:ext>
            </a:extLst>
          </p:cNvPr>
          <p:cNvSpPr/>
          <p:nvPr/>
        </p:nvSpPr>
        <p:spPr>
          <a:xfrm>
            <a:off x="0" y="0"/>
            <a:ext cx="452913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DB8C9-34AD-4BF4-B49E-DA828117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328613"/>
            <a:ext cx="10515600" cy="1325563"/>
          </a:xfrm>
        </p:spPr>
        <p:txBody>
          <a:bodyPr/>
          <a:lstStyle/>
          <a:p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2A37-B387-41F1-922D-8675879F5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2758190"/>
            <a:ext cx="10515600" cy="399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When?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Boy scout rule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 transparent 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about it</a:t>
            </a:r>
          </a:p>
          <a:p>
            <a:pPr marL="0" indent="0">
              <a:buNone/>
            </a:pP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Don't overdo it</a:t>
            </a:r>
          </a:p>
        </p:txBody>
      </p:sp>
    </p:spTree>
    <p:extLst>
      <p:ext uri="{BB962C8B-B14F-4D97-AF65-F5344CB8AC3E}">
        <p14:creationId xmlns:p14="http://schemas.microsoft.com/office/powerpoint/2010/main" val="1595148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indoor, sitting, food&#10;&#10;Description automatically generated">
            <a:extLst>
              <a:ext uri="{FF2B5EF4-FFF2-40B4-BE49-F238E27FC236}">
                <a16:creationId xmlns:a16="http://schemas.microsoft.com/office/drawing/2014/main" id="{3D4B79E6-F4F6-4B5D-999A-D8ADAEB9A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r="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756AF-B076-4E40-9CAA-20F7755CFB1B}"/>
              </a:ext>
            </a:extLst>
          </p:cNvPr>
          <p:cNvSpPr/>
          <p:nvPr/>
        </p:nvSpPr>
        <p:spPr>
          <a:xfrm>
            <a:off x="8270543" y="0"/>
            <a:ext cx="3921457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08A63-CCD0-4E59-80D7-194C2E0B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275" y="481806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Unit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134D-A2E5-4284-826E-CD277652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543" y="4243388"/>
            <a:ext cx="3678962" cy="234315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Understanding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 code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4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C40C5A91-AF5A-49C7-B6C1-F54487AF0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15840"/>
            <a:ext cx="12192000" cy="182599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BBACE-F6A4-45B1-8AF4-92BD9A51B69A}"/>
              </a:ext>
            </a:extLst>
          </p:cNvPr>
          <p:cNvSpPr/>
          <p:nvPr/>
        </p:nvSpPr>
        <p:spPr>
          <a:xfrm>
            <a:off x="0" y="-63244"/>
            <a:ext cx="12192000" cy="157725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585BE-F31A-40EE-B3E6-099122D5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4" y="62599"/>
            <a:ext cx="11968396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effort</a:t>
            </a:r>
          </a:p>
        </p:txBody>
      </p:sp>
    </p:spTree>
    <p:extLst>
      <p:ext uri="{BB962C8B-B14F-4D97-AF65-F5344CB8AC3E}">
        <p14:creationId xmlns:p14="http://schemas.microsoft.com/office/powerpoint/2010/main" val="94013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366F1-DCC9-40BF-AAD5-60D33D339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b="30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9A672-3587-4383-979B-B1A1A8FC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</a:t>
            </a: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</a:t>
            </a:r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5AAC3-207D-4885-803D-BA7DEE0E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9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7E9A4C4-C187-4F61-AA0A-05A52A05B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4"/>
            <a:ext cx="12192000" cy="81290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BBACE-F6A4-45B1-8AF4-92BD9A51B69A}"/>
              </a:ext>
            </a:extLst>
          </p:cNvPr>
          <p:cNvSpPr/>
          <p:nvPr/>
        </p:nvSpPr>
        <p:spPr>
          <a:xfrm>
            <a:off x="0" y="-63244"/>
            <a:ext cx="12192000" cy="157725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585BE-F31A-40EE-B3E6-099122D5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4" y="62599"/>
            <a:ext cx="11968396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0630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eiling, train&#10;&#10;Description automatically generated">
            <a:extLst>
              <a:ext uri="{FF2B5EF4-FFF2-40B4-BE49-F238E27FC236}">
                <a16:creationId xmlns:a16="http://schemas.microsoft.com/office/drawing/2014/main" id="{649C4F02-D829-4488-B72D-71593F78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28E8C-50AA-42FE-BC05-3640469D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9EC6C-16CB-4B13-AD60-E3EBBFD2E729}"/>
              </a:ext>
            </a:extLst>
          </p:cNvPr>
          <p:cNvSpPr/>
          <p:nvPr/>
        </p:nvSpPr>
        <p:spPr>
          <a:xfrm>
            <a:off x="0" y="79387"/>
            <a:ext cx="12192000" cy="1611301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latin typeface="Verdana" panose="020B0604030504040204" pitchFamily="34" charset="0"/>
                <a:ea typeface="Verdana" panose="020B0604030504040204" pitchFamily="34" charset="0"/>
              </a:rPr>
              <a:t>Managing </a:t>
            </a:r>
            <a:r>
              <a:rPr lang="nl-NL" sz="4000" dirty="0" err="1">
                <a:latin typeface="Verdana" panose="020B0604030504040204" pitchFamily="34" charset="0"/>
                <a:ea typeface="Verdana" panose="020B0604030504040204" pitchFamily="34" charset="0"/>
              </a:rPr>
              <a:t>Complexities</a:t>
            </a:r>
            <a:endParaRPr lang="nl-NL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97693-047B-46EA-8DA1-749B08E87B96}"/>
              </a:ext>
            </a:extLst>
          </p:cNvPr>
          <p:cNvSpPr/>
          <p:nvPr/>
        </p:nvSpPr>
        <p:spPr>
          <a:xfrm>
            <a:off x="0" y="5116514"/>
            <a:ext cx="12192000" cy="1515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Readability</a:t>
            </a:r>
            <a:r>
              <a:rPr lang="nl-NL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                                            </a:t>
            </a:r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Maintainability</a:t>
            </a:r>
            <a:endParaRPr lang="nl-NL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0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puzzle pieces&#10;&#10;Description automatically generated">
            <a:extLst>
              <a:ext uri="{FF2B5EF4-FFF2-40B4-BE49-F238E27FC236}">
                <a16:creationId xmlns:a16="http://schemas.microsoft.com/office/drawing/2014/main" id="{BDF45994-CFD0-45D4-94D2-92B6E142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9628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CD7E2E-EB9F-4C38-881E-6D7EACCF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8D5C7-697D-4B54-8B45-476B5474CC96}"/>
              </a:ext>
            </a:extLst>
          </p:cNvPr>
          <p:cNvSpPr/>
          <p:nvPr/>
        </p:nvSpPr>
        <p:spPr>
          <a:xfrm>
            <a:off x="0" y="5527343"/>
            <a:ext cx="12192000" cy="9655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37B9-F25B-43F0-A448-07FBE053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7327"/>
            <a:ext cx="12192001" cy="1325563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7784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reet sign hanging from a pole&#10;&#10;Description automatically generated">
            <a:extLst>
              <a:ext uri="{FF2B5EF4-FFF2-40B4-BE49-F238E27FC236}">
                <a16:creationId xmlns:a16="http://schemas.microsoft.com/office/drawing/2014/main" id="{27AA1C3B-5EA1-448B-AEC0-6AA4C534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13A880-9A63-40DD-8FCF-9DA954ADE913}"/>
              </a:ext>
            </a:extLst>
          </p:cNvPr>
          <p:cNvSpPr/>
          <p:nvPr/>
        </p:nvSpPr>
        <p:spPr>
          <a:xfrm>
            <a:off x="8143875" y="1"/>
            <a:ext cx="404812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7F0EC-6A21-4C58-A3A7-CCD0DDDD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0" y="512193"/>
            <a:ext cx="2747963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5D84-0F83-4525-8599-A17C7A30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338" y="4057650"/>
            <a:ext cx="4276725" cy="2628900"/>
          </a:xfrm>
        </p:spPr>
        <p:txBody>
          <a:bodyPr/>
          <a:lstStyle/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Intention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revealing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language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Consistency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2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utting, person, table&#10;&#10;Description automatically generated">
            <a:extLst>
              <a:ext uri="{FF2B5EF4-FFF2-40B4-BE49-F238E27FC236}">
                <a16:creationId xmlns:a16="http://schemas.microsoft.com/office/drawing/2014/main" id="{936E2E1C-7919-48AC-AC68-BB430E21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357249"/>
            <a:ext cx="12192000" cy="184096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E9346A-14D7-4029-BFCF-8836BF0E526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76AAA-A0E7-4C62-8A7A-A0C5CBD18CB6}"/>
              </a:ext>
            </a:extLst>
          </p:cNvPr>
          <p:cNvSpPr/>
          <p:nvPr/>
        </p:nvSpPr>
        <p:spPr>
          <a:xfrm>
            <a:off x="0" y="4099560"/>
            <a:ext cx="12192000" cy="27584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B95F-2AB6-4059-AF08-E12F0472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182562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689FA-A7B9-4AA2-8CE1-E136DA5D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43172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thing/one 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responsibilty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Side effects free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Keep arguments to a minimum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C38D4D6C-E096-4D14-B7FC-708DF8C88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27913"/>
            <a:ext cx="12191999" cy="18285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CCF3EF-F63E-412E-ACB8-6EE396D2E6C4}"/>
              </a:ext>
            </a:extLst>
          </p:cNvPr>
          <p:cNvSpPr/>
          <p:nvPr/>
        </p:nvSpPr>
        <p:spPr>
          <a:xfrm>
            <a:off x="0" y="15240"/>
            <a:ext cx="4053840" cy="6842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9AB5D-7A97-46AA-AD48-1AA7F72A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3685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F913-C626-4DEA-9E62-130DA7737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 responsibility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7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526256"/>
            <a:ext cx="14187488" cy="18430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Namespaces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 together what changes together</a:t>
            </a:r>
          </a:p>
        </p:txBody>
      </p:sp>
    </p:spTree>
    <p:extLst>
      <p:ext uri="{BB962C8B-B14F-4D97-AF65-F5344CB8AC3E}">
        <p14:creationId xmlns:p14="http://schemas.microsoft.com/office/powerpoint/2010/main" val="419336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0"/>
            <a:ext cx="1418748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548E5-6AE4-4ED6-B8FD-2D1D7F22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225" y="621062"/>
            <a:ext cx="4625936" cy="4456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B2BA5-76D0-4A33-A153-B920E2B31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79" y="621062"/>
            <a:ext cx="4358641" cy="30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1357</Words>
  <Application>Microsoft Office PowerPoint</Application>
  <PresentationFormat>Widescreen</PresentationFormat>
  <Paragraphs>301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Verdana</vt:lpstr>
      <vt:lpstr>Office Theme</vt:lpstr>
      <vt:lpstr>PowerPoint Presentation</vt:lpstr>
      <vt:lpstr>Improving  Code Quality</vt:lpstr>
      <vt:lpstr>PowerPoint Presentation</vt:lpstr>
      <vt:lpstr>Design Patterns</vt:lpstr>
      <vt:lpstr>Naming</vt:lpstr>
      <vt:lpstr>Functions</vt:lpstr>
      <vt:lpstr>Classes</vt:lpstr>
      <vt:lpstr>Namespaces</vt:lpstr>
      <vt:lpstr>PowerPoint Presentation</vt:lpstr>
      <vt:lpstr>External  Dependencies</vt:lpstr>
      <vt:lpstr>PowerPoint Presentation</vt:lpstr>
      <vt:lpstr>Don’t be afraid to throw exceptions</vt:lpstr>
      <vt:lpstr>PowerPoint Presentation</vt:lpstr>
      <vt:lpstr>Richer Models</vt:lpstr>
      <vt:lpstr>PowerPoint Presentation</vt:lpstr>
      <vt:lpstr>Logging</vt:lpstr>
      <vt:lpstr>Refactoring</vt:lpstr>
      <vt:lpstr>Unit Testing</vt:lpstr>
      <vt:lpstr>Team effort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Keizer, Vincent</dc:creator>
  <cp:lastModifiedBy>Keizer, Vincent</cp:lastModifiedBy>
  <cp:revision>64</cp:revision>
  <dcterms:created xsi:type="dcterms:W3CDTF">2020-09-17T15:48:32Z</dcterms:created>
  <dcterms:modified xsi:type="dcterms:W3CDTF">2020-09-21T16:10:56Z</dcterms:modified>
</cp:coreProperties>
</file>